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-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D73C5-8DAF-4783-9DA6-0EE6341DD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1503A7-20D4-4E87-BC96-8CCB736D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B58F9-406D-4C28-8776-A2EB9A78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46CFB-B9F6-49C0-B728-4657B634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8CE9-0F8D-4B07-B2B6-4A230F61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211-59D2-469C-8DED-28444E4D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D58FAD-B4F0-4FE4-8960-A22BEB69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2C052-2A11-4865-BD70-8052A8A0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B80F-1602-4E8D-8F22-3C64490C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90BB1-A0F4-4895-A85C-FE93982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F2A680-5E30-4874-8637-B87E798C7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2184F-D092-4912-9E76-E7312921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238D2-30E4-4123-904C-9E3E3DDD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CA323-A0E4-4CA4-87B4-78D95CCF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FE550-481B-4917-823D-854D5BA8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7A9-B7A6-4AC2-9270-43B2463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87C1C-96BC-4830-8DF9-1EEFE96E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703F2-9FE0-4B8C-8087-667672C4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3CBDF-5376-435D-8B0D-E128A133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7247D-21D6-4444-967C-8D5CD5ED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608E5-8C7E-43FB-8F6C-9CDF7AA1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2F41A-2C4C-4F67-8145-EA8BB8A2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86CF9-82BE-4507-BC49-180DE5EA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43A5C-FAC6-48AC-BA1B-AB234F94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178F7-03A2-4099-94E9-DA266689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64C2F-E525-48D8-B93B-9A5DA90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FDD15-534A-46D3-BF59-12C82AAC4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4CFAA0-BB70-4198-A157-B8347572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8A884B-F09C-4072-AE36-F07B75CD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435E9-58A7-42B7-BA9E-3365FF6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0DEAB-C1B4-40A8-8D74-F33A0DA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2C661-5786-433D-A873-D85E66B3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7ACF9-9003-456E-BDA4-52BD17BC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FEA58-4166-43A9-BD33-DA9DF033F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094993-CABF-4E13-A4DB-0BD81E9CD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2FAFFB-4369-40B4-B2DF-F618F0E8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F51C71-7111-40B1-8453-2563255F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34CA66-2320-4BD7-A6F0-F9CF1FCF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0E412A-6FAA-47F5-9717-E1E40A60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53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B271C-7362-44F6-A66B-E1EB151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6FFCED-6E62-4C57-AA82-2BFEA77D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F2B56-AE87-4E14-AE62-2C9841CA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95034-B221-4AB6-BBB2-73BA8977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5FF0E9-6442-493B-B125-7D4706A9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6E7889-1780-4141-B0A3-098F2D0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3017DA-27AD-48C8-986F-AE4D9D43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82839-F3C6-4A54-B744-4A9DCD7A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FB3EE-BAD9-426D-A763-5F4B092F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46C0DC-C3CB-4764-854D-BCBE1D63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580154-EC18-4183-B84F-C595AE7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E12BE-0F0F-4D9D-89E2-26DB86B2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93F62A-AA2D-486C-B68E-E3027A95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9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AC66-AC41-419E-A39A-81AEB153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4D98FD-84EB-4A70-93BE-2B9F0D90D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E8FDFB-BB87-4E3F-9B70-59D99F98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14BB0-FDB9-4570-AF2A-3578BF4C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5344F-E602-4149-BE5D-25D8979F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CEAFB-6A25-41E7-A664-99B13947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E2079-FFB7-4F17-BBA2-B8777DE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8423DD-45F6-4137-A49A-25FF48C9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0E299-C6C6-4898-A2DE-E4292477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A288-297E-46A6-A12F-A1D53708E2D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7CA27-68B3-4BE5-B8DA-90E2F6C1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5D76D-F4C2-4E29-9414-74493E7A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DF1C-330B-4CEA-85E0-E6773C9C5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E7FF74-6526-4451-A99C-8226EABF23D1}"/>
              </a:ext>
            </a:extLst>
          </p:cNvPr>
          <p:cNvSpPr/>
          <p:nvPr/>
        </p:nvSpPr>
        <p:spPr>
          <a:xfrm>
            <a:off x="7118007" y="1851645"/>
            <a:ext cx="476919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99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BiM</a:t>
            </a:r>
            <a:endParaRPr lang="de-DE" sz="19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581885E-7FFA-48E6-865D-A69B5589B7C4}"/>
              </a:ext>
            </a:extLst>
          </p:cNvPr>
          <p:cNvSpPr/>
          <p:nvPr/>
        </p:nvSpPr>
        <p:spPr>
          <a:xfrm>
            <a:off x="8978317" y="2600633"/>
            <a:ext cx="292216" cy="327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ED9ACE-81A0-42FB-8056-817DBF468FDD}"/>
              </a:ext>
            </a:extLst>
          </p:cNvPr>
          <p:cNvSpPr/>
          <p:nvPr/>
        </p:nvSpPr>
        <p:spPr>
          <a:xfrm>
            <a:off x="458548" y="1851645"/>
            <a:ext cx="7477438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9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1286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ACB6322-6BDE-4E5C-A778-0EDC1B78B356}"/>
              </a:ext>
            </a:extLst>
          </p:cNvPr>
          <p:cNvSpPr/>
          <p:nvPr/>
        </p:nvSpPr>
        <p:spPr>
          <a:xfrm>
            <a:off x="2848278" y="347662"/>
            <a:ext cx="6632629" cy="6162675"/>
          </a:xfrm>
          <a:prstGeom prst="roundRect">
            <a:avLst>
              <a:gd name="adj" fmla="val 12455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B629ED-935E-4484-9D5B-DBB457EF7D80}"/>
              </a:ext>
            </a:extLst>
          </p:cNvPr>
          <p:cNvSpPr/>
          <p:nvPr/>
        </p:nvSpPr>
        <p:spPr>
          <a:xfrm>
            <a:off x="3383389" y="2368870"/>
            <a:ext cx="596963" cy="2282650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27268B1-AABD-45B8-8E26-41AB2BAB7106}"/>
              </a:ext>
            </a:extLst>
          </p:cNvPr>
          <p:cNvSpPr/>
          <p:nvPr/>
        </p:nvSpPr>
        <p:spPr>
          <a:xfrm>
            <a:off x="4883152" y="2819403"/>
            <a:ext cx="596963" cy="1817687"/>
          </a:xfrm>
          <a:prstGeom prst="cube">
            <a:avLst>
              <a:gd name="adj" fmla="val 1981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F069B-1E6B-494C-97EA-C4E199CF44BC}"/>
              </a:ext>
            </a:extLst>
          </p:cNvPr>
          <p:cNvSpPr/>
          <p:nvPr/>
        </p:nvSpPr>
        <p:spPr>
          <a:xfrm rot="16200000" flipV="1">
            <a:off x="6035211" y="3629899"/>
            <a:ext cx="1417417" cy="596963"/>
          </a:xfrm>
          <a:prstGeom prst="cube">
            <a:avLst>
              <a:gd name="adj" fmla="val 2106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D13EAE-6C6D-4F64-8C17-C1BD555634FA}"/>
              </a:ext>
            </a:extLst>
          </p:cNvPr>
          <p:cNvSpPr/>
          <p:nvPr/>
        </p:nvSpPr>
        <p:spPr>
          <a:xfrm>
            <a:off x="6446222" y="2655944"/>
            <a:ext cx="596963" cy="563729"/>
          </a:xfrm>
          <a:prstGeom prst="cube">
            <a:avLst>
              <a:gd name="adj" fmla="val 2197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B1AA72-8C6A-47CF-917A-E7AB55A23654}"/>
              </a:ext>
            </a:extLst>
          </p:cNvPr>
          <p:cNvSpPr/>
          <p:nvPr/>
        </p:nvSpPr>
        <p:spPr>
          <a:xfrm rot="5400000" flipH="1">
            <a:off x="5669835" y="3956969"/>
            <a:ext cx="372879" cy="987362"/>
          </a:xfrm>
          <a:prstGeom prst="cube">
            <a:avLst>
              <a:gd name="adj" fmla="val 1967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C630E02-BF19-4FAB-BF7B-8ADECA0A382F}"/>
              </a:ext>
            </a:extLst>
          </p:cNvPr>
          <p:cNvSpPr/>
          <p:nvPr/>
        </p:nvSpPr>
        <p:spPr>
          <a:xfrm rot="5400000" flipH="1">
            <a:off x="5831163" y="3807769"/>
            <a:ext cx="671511" cy="360129"/>
          </a:xfrm>
          <a:prstGeom prst="cube">
            <a:avLst>
              <a:gd name="adj" fmla="val 1917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B26B820-EEF8-4A0C-8CE1-F47A047A08E9}"/>
              </a:ext>
            </a:extLst>
          </p:cNvPr>
          <p:cNvSpPr/>
          <p:nvPr/>
        </p:nvSpPr>
        <p:spPr>
          <a:xfrm rot="5400000" flipH="1">
            <a:off x="5712171" y="3079422"/>
            <a:ext cx="285233" cy="984390"/>
          </a:xfrm>
          <a:prstGeom prst="cube">
            <a:avLst>
              <a:gd name="adj" fmla="val 2208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E36EC8-B490-4377-94E4-3865BC0FACA7}"/>
              </a:ext>
            </a:extLst>
          </p:cNvPr>
          <p:cNvSpPr/>
          <p:nvPr/>
        </p:nvSpPr>
        <p:spPr>
          <a:xfrm rot="5400000" flipH="1">
            <a:off x="5695138" y="3021699"/>
            <a:ext cx="671510" cy="267400"/>
          </a:xfrm>
          <a:prstGeom prst="cube">
            <a:avLst>
              <a:gd name="adj" fmla="val 2220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A9F8583-8886-4DCF-9F86-23A4DEA31106}"/>
              </a:ext>
            </a:extLst>
          </p:cNvPr>
          <p:cNvSpPr/>
          <p:nvPr/>
        </p:nvSpPr>
        <p:spPr>
          <a:xfrm rot="5400000" flipH="1">
            <a:off x="5382678" y="2156419"/>
            <a:ext cx="285234" cy="1284286"/>
          </a:xfrm>
          <a:prstGeom prst="cube">
            <a:avLst>
              <a:gd name="adj" fmla="val 2288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BD405C1-251C-49C9-AB0D-E592D3D7A62D}"/>
              </a:ext>
            </a:extLst>
          </p:cNvPr>
          <p:cNvSpPr/>
          <p:nvPr/>
        </p:nvSpPr>
        <p:spPr>
          <a:xfrm>
            <a:off x="4076699" y="4073361"/>
            <a:ext cx="596963" cy="563729"/>
          </a:xfrm>
          <a:prstGeom prst="cube">
            <a:avLst>
              <a:gd name="adj" fmla="val 2197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021EA39-4AE2-4584-A153-9FC2D94A0E41}"/>
              </a:ext>
            </a:extLst>
          </p:cNvPr>
          <p:cNvSpPr/>
          <p:nvPr/>
        </p:nvSpPr>
        <p:spPr>
          <a:xfrm>
            <a:off x="3383389" y="2053342"/>
            <a:ext cx="5723564" cy="563729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54DE64-AF43-4082-9EE0-28294AE250CD}"/>
              </a:ext>
            </a:extLst>
          </p:cNvPr>
          <p:cNvSpPr/>
          <p:nvPr/>
        </p:nvSpPr>
        <p:spPr>
          <a:xfrm>
            <a:off x="3827888" y="3429000"/>
            <a:ext cx="1008322" cy="293158"/>
          </a:xfrm>
          <a:prstGeom prst="cube">
            <a:avLst>
              <a:gd name="adj" fmla="val 30293"/>
            </a:avLst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A0FE89-FF46-47D9-A068-37B5BA408449}"/>
              </a:ext>
            </a:extLst>
          </p:cNvPr>
          <p:cNvSpPr/>
          <p:nvPr/>
        </p:nvSpPr>
        <p:spPr>
          <a:xfrm rot="16200000" flipV="1">
            <a:off x="7833774" y="3363911"/>
            <a:ext cx="1949395" cy="596962"/>
          </a:xfrm>
          <a:prstGeom prst="cube">
            <a:avLst>
              <a:gd name="adj" fmla="val 2185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4C87918-770A-4B37-AB4A-1083A70E56A9}"/>
              </a:ext>
            </a:extLst>
          </p:cNvPr>
          <p:cNvSpPr/>
          <p:nvPr/>
        </p:nvSpPr>
        <p:spPr>
          <a:xfrm rot="7698090" flipH="1" flipV="1">
            <a:off x="7895967" y="2905376"/>
            <a:ext cx="1092857" cy="505839"/>
          </a:xfrm>
          <a:prstGeom prst="cube">
            <a:avLst>
              <a:gd name="adj" fmla="val 2220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C1EBCA-6019-467C-A954-A1813EC715B7}"/>
              </a:ext>
            </a:extLst>
          </p:cNvPr>
          <p:cNvSpPr/>
          <p:nvPr/>
        </p:nvSpPr>
        <p:spPr>
          <a:xfrm rot="16200000" flipV="1">
            <a:off x="6549360" y="3363911"/>
            <a:ext cx="1949395" cy="596962"/>
          </a:xfrm>
          <a:prstGeom prst="cube">
            <a:avLst>
              <a:gd name="adj" fmla="val 2185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DF97F84-F1F4-4B6E-8235-AFD01F18AC96}"/>
              </a:ext>
            </a:extLst>
          </p:cNvPr>
          <p:cNvSpPr/>
          <p:nvPr/>
        </p:nvSpPr>
        <p:spPr>
          <a:xfrm rot="3772115" flipH="1">
            <a:off x="7303823" y="2882973"/>
            <a:ext cx="1214808" cy="537250"/>
          </a:xfrm>
          <a:prstGeom prst="cube">
            <a:avLst>
              <a:gd name="adj" fmla="val 2220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4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93C8C20-16FA-4A3D-8EB1-D25D01E3FD09}"/>
              </a:ext>
            </a:extLst>
          </p:cNvPr>
          <p:cNvSpPr/>
          <p:nvPr/>
        </p:nvSpPr>
        <p:spPr>
          <a:xfrm>
            <a:off x="2937813" y="375721"/>
            <a:ext cx="6548810" cy="6029325"/>
          </a:xfrm>
          <a:prstGeom prst="roundRect">
            <a:avLst>
              <a:gd name="adj" fmla="val 12455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27268B1-AABD-45B8-8E26-41AB2BAB7106}"/>
              </a:ext>
            </a:extLst>
          </p:cNvPr>
          <p:cNvSpPr/>
          <p:nvPr/>
        </p:nvSpPr>
        <p:spPr>
          <a:xfrm>
            <a:off x="4930777" y="2495553"/>
            <a:ext cx="596963" cy="1817687"/>
          </a:xfrm>
          <a:prstGeom prst="cube">
            <a:avLst>
              <a:gd name="adj" fmla="val 19814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F069B-1E6B-494C-97EA-C4E199CF44BC}"/>
              </a:ext>
            </a:extLst>
          </p:cNvPr>
          <p:cNvSpPr/>
          <p:nvPr/>
        </p:nvSpPr>
        <p:spPr>
          <a:xfrm rot="16200000" flipV="1">
            <a:off x="6082836" y="3306049"/>
            <a:ext cx="1417417" cy="596963"/>
          </a:xfrm>
          <a:prstGeom prst="cube">
            <a:avLst>
              <a:gd name="adj" fmla="val 21062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D13EAE-6C6D-4F64-8C17-C1BD555634FA}"/>
              </a:ext>
            </a:extLst>
          </p:cNvPr>
          <p:cNvSpPr/>
          <p:nvPr/>
        </p:nvSpPr>
        <p:spPr>
          <a:xfrm>
            <a:off x="6493847" y="2332094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50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B1AA72-8C6A-47CF-917A-E7AB55A23654}"/>
              </a:ext>
            </a:extLst>
          </p:cNvPr>
          <p:cNvSpPr/>
          <p:nvPr/>
        </p:nvSpPr>
        <p:spPr>
          <a:xfrm rot="5400000" flipH="1">
            <a:off x="5717460" y="3633119"/>
            <a:ext cx="372879" cy="987362"/>
          </a:xfrm>
          <a:prstGeom prst="cube">
            <a:avLst>
              <a:gd name="adj" fmla="val 19674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A0FE89-FF46-47D9-A068-37B5BA408449}"/>
              </a:ext>
            </a:extLst>
          </p:cNvPr>
          <p:cNvSpPr/>
          <p:nvPr/>
        </p:nvSpPr>
        <p:spPr>
          <a:xfrm rot="16200000" flipV="1">
            <a:off x="7881399" y="3040061"/>
            <a:ext cx="1949395" cy="596962"/>
          </a:xfrm>
          <a:prstGeom prst="cube">
            <a:avLst>
              <a:gd name="adj" fmla="val 21859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C630E02-BF19-4FAB-BF7B-8ADECA0A382F}"/>
              </a:ext>
            </a:extLst>
          </p:cNvPr>
          <p:cNvSpPr/>
          <p:nvPr/>
        </p:nvSpPr>
        <p:spPr>
          <a:xfrm rot="5400000" flipH="1">
            <a:off x="5878788" y="3483919"/>
            <a:ext cx="671511" cy="360129"/>
          </a:xfrm>
          <a:prstGeom prst="cube">
            <a:avLst>
              <a:gd name="adj" fmla="val 19176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B26B820-EEF8-4A0C-8CE1-F47A047A08E9}"/>
              </a:ext>
            </a:extLst>
          </p:cNvPr>
          <p:cNvSpPr/>
          <p:nvPr/>
        </p:nvSpPr>
        <p:spPr>
          <a:xfrm rot="5400000" flipH="1">
            <a:off x="5759796" y="2755572"/>
            <a:ext cx="285233" cy="984390"/>
          </a:xfrm>
          <a:prstGeom prst="cube">
            <a:avLst>
              <a:gd name="adj" fmla="val 22089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E36EC8-B490-4377-94E4-3865BC0FACA7}"/>
              </a:ext>
            </a:extLst>
          </p:cNvPr>
          <p:cNvSpPr/>
          <p:nvPr/>
        </p:nvSpPr>
        <p:spPr>
          <a:xfrm rot="5400000" flipH="1">
            <a:off x="5742763" y="2697849"/>
            <a:ext cx="671510" cy="267400"/>
          </a:xfrm>
          <a:prstGeom prst="cube">
            <a:avLst>
              <a:gd name="adj" fmla="val 22206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A9F8583-8886-4DCF-9F86-23A4DEA31106}"/>
              </a:ext>
            </a:extLst>
          </p:cNvPr>
          <p:cNvSpPr/>
          <p:nvPr/>
        </p:nvSpPr>
        <p:spPr>
          <a:xfrm rot="5400000" flipH="1">
            <a:off x="5430303" y="1832569"/>
            <a:ext cx="285234" cy="1284286"/>
          </a:xfrm>
          <a:prstGeom prst="cube">
            <a:avLst>
              <a:gd name="adj" fmla="val 22883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BD405C1-251C-49C9-AB0D-E592D3D7A62D}"/>
              </a:ext>
            </a:extLst>
          </p:cNvPr>
          <p:cNvSpPr/>
          <p:nvPr/>
        </p:nvSpPr>
        <p:spPr>
          <a:xfrm>
            <a:off x="4124324" y="3749511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50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4C87918-770A-4B37-AB4A-1083A70E56A9}"/>
              </a:ext>
            </a:extLst>
          </p:cNvPr>
          <p:cNvSpPr/>
          <p:nvPr/>
        </p:nvSpPr>
        <p:spPr>
          <a:xfrm rot="7698090" flipH="1" flipV="1">
            <a:off x="7943592" y="2581526"/>
            <a:ext cx="1092857" cy="505839"/>
          </a:xfrm>
          <a:prstGeom prst="cube">
            <a:avLst>
              <a:gd name="adj" fmla="val 22206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C1EBCA-6019-467C-A954-A1813EC715B7}"/>
              </a:ext>
            </a:extLst>
          </p:cNvPr>
          <p:cNvSpPr/>
          <p:nvPr/>
        </p:nvSpPr>
        <p:spPr>
          <a:xfrm rot="16200000" flipV="1">
            <a:off x="6596985" y="3040061"/>
            <a:ext cx="1949395" cy="596962"/>
          </a:xfrm>
          <a:prstGeom prst="cube">
            <a:avLst>
              <a:gd name="adj" fmla="val 21859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DF97F84-F1F4-4B6E-8235-AFD01F18AC96}"/>
              </a:ext>
            </a:extLst>
          </p:cNvPr>
          <p:cNvSpPr/>
          <p:nvPr/>
        </p:nvSpPr>
        <p:spPr>
          <a:xfrm rot="3772115" flipH="1">
            <a:off x="7351448" y="2559123"/>
            <a:ext cx="1214808" cy="537250"/>
          </a:xfrm>
          <a:prstGeom prst="cube">
            <a:avLst>
              <a:gd name="adj" fmla="val 22206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B629ED-935E-4484-9D5B-DBB457EF7D80}"/>
              </a:ext>
            </a:extLst>
          </p:cNvPr>
          <p:cNvSpPr/>
          <p:nvPr/>
        </p:nvSpPr>
        <p:spPr>
          <a:xfrm>
            <a:off x="3431014" y="2332094"/>
            <a:ext cx="596963" cy="1995576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021EA39-4AE2-4584-A153-9FC2D94A0E41}"/>
              </a:ext>
            </a:extLst>
          </p:cNvPr>
          <p:cNvSpPr/>
          <p:nvPr/>
        </p:nvSpPr>
        <p:spPr>
          <a:xfrm>
            <a:off x="3427904" y="2332094"/>
            <a:ext cx="1455932" cy="563729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54DE64-AF43-4082-9EE0-28294AE250CD}"/>
              </a:ext>
            </a:extLst>
          </p:cNvPr>
          <p:cNvSpPr/>
          <p:nvPr/>
        </p:nvSpPr>
        <p:spPr>
          <a:xfrm>
            <a:off x="3875513" y="3105150"/>
            <a:ext cx="773635" cy="293158"/>
          </a:xfrm>
          <a:prstGeom prst="cube">
            <a:avLst>
              <a:gd name="adj" fmla="val 30293"/>
            </a:avLst>
          </a:prstGeom>
          <a:solidFill>
            <a:srgbClr val="C00000"/>
          </a:solidFill>
          <a:effectLst>
            <a:outerShdw blurRad="25400" dist="241300" dir="194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5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diagonal liegende Ecken abgeschnitten 5">
            <a:extLst>
              <a:ext uri="{FF2B5EF4-FFF2-40B4-BE49-F238E27FC236}">
                <a16:creationId xmlns:a16="http://schemas.microsoft.com/office/drawing/2014/main" id="{E466E934-1532-49A5-9806-70EF3336BE39}"/>
              </a:ext>
            </a:extLst>
          </p:cNvPr>
          <p:cNvSpPr/>
          <p:nvPr/>
        </p:nvSpPr>
        <p:spPr>
          <a:xfrm>
            <a:off x="3190875" y="2164679"/>
            <a:ext cx="6200776" cy="2369221"/>
          </a:xfrm>
          <a:prstGeom prst="snip2DiagRect">
            <a:avLst>
              <a:gd name="adj1" fmla="val 0"/>
              <a:gd name="adj2" fmla="val 17873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27268B1-AABD-45B8-8E26-41AB2BAB7106}"/>
              </a:ext>
            </a:extLst>
          </p:cNvPr>
          <p:cNvSpPr/>
          <p:nvPr/>
        </p:nvSpPr>
        <p:spPr>
          <a:xfrm>
            <a:off x="4930777" y="2495553"/>
            <a:ext cx="596963" cy="1817687"/>
          </a:xfrm>
          <a:prstGeom prst="cube">
            <a:avLst>
              <a:gd name="adj" fmla="val 1981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F069B-1E6B-494C-97EA-C4E199CF44BC}"/>
              </a:ext>
            </a:extLst>
          </p:cNvPr>
          <p:cNvSpPr/>
          <p:nvPr/>
        </p:nvSpPr>
        <p:spPr>
          <a:xfrm rot="16200000" flipV="1">
            <a:off x="6082836" y="3306049"/>
            <a:ext cx="1417417" cy="596963"/>
          </a:xfrm>
          <a:prstGeom prst="cube">
            <a:avLst>
              <a:gd name="adj" fmla="val 2106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D13EAE-6C6D-4F64-8C17-C1BD555634FA}"/>
              </a:ext>
            </a:extLst>
          </p:cNvPr>
          <p:cNvSpPr/>
          <p:nvPr/>
        </p:nvSpPr>
        <p:spPr>
          <a:xfrm>
            <a:off x="6493847" y="2332094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50000"/>
            </a:schemeClr>
          </a:solidFill>
          <a:effectLst>
            <a:outerShdw blurRad="50800" dist="50800" dir="21540000" sx="1000" sy="1000" kx="-800400" algn="ctr" rotWithShape="0">
              <a:srgbClr val="000000">
                <a:alpha val="83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B1AA72-8C6A-47CF-917A-E7AB55A23654}"/>
              </a:ext>
            </a:extLst>
          </p:cNvPr>
          <p:cNvSpPr/>
          <p:nvPr/>
        </p:nvSpPr>
        <p:spPr>
          <a:xfrm rot="5400000" flipH="1">
            <a:off x="5717460" y="3633119"/>
            <a:ext cx="372879" cy="987362"/>
          </a:xfrm>
          <a:prstGeom prst="cube">
            <a:avLst>
              <a:gd name="adj" fmla="val 1967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A0FE89-FF46-47D9-A068-37B5BA408449}"/>
              </a:ext>
            </a:extLst>
          </p:cNvPr>
          <p:cNvSpPr/>
          <p:nvPr/>
        </p:nvSpPr>
        <p:spPr>
          <a:xfrm rot="16200000" flipV="1">
            <a:off x="7881399" y="3040061"/>
            <a:ext cx="1949395" cy="596962"/>
          </a:xfrm>
          <a:prstGeom prst="cube">
            <a:avLst>
              <a:gd name="adj" fmla="val 218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C630E02-BF19-4FAB-BF7B-8ADECA0A382F}"/>
              </a:ext>
            </a:extLst>
          </p:cNvPr>
          <p:cNvSpPr/>
          <p:nvPr/>
        </p:nvSpPr>
        <p:spPr>
          <a:xfrm rot="5400000" flipH="1">
            <a:off x="5878788" y="3483919"/>
            <a:ext cx="671511" cy="360129"/>
          </a:xfrm>
          <a:prstGeom prst="cube">
            <a:avLst>
              <a:gd name="adj" fmla="val 1917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B26B820-EEF8-4A0C-8CE1-F47A047A08E9}"/>
              </a:ext>
            </a:extLst>
          </p:cNvPr>
          <p:cNvSpPr/>
          <p:nvPr/>
        </p:nvSpPr>
        <p:spPr>
          <a:xfrm rot="5400000" flipH="1">
            <a:off x="5759796" y="2755572"/>
            <a:ext cx="285233" cy="984390"/>
          </a:xfrm>
          <a:prstGeom prst="cube">
            <a:avLst>
              <a:gd name="adj" fmla="val 2208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E36EC8-B490-4377-94E4-3865BC0FACA7}"/>
              </a:ext>
            </a:extLst>
          </p:cNvPr>
          <p:cNvSpPr/>
          <p:nvPr/>
        </p:nvSpPr>
        <p:spPr>
          <a:xfrm rot="5400000" flipH="1">
            <a:off x="5742763" y="2697849"/>
            <a:ext cx="671510" cy="267400"/>
          </a:xfrm>
          <a:prstGeom prst="cube">
            <a:avLst>
              <a:gd name="adj" fmla="val 2220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A9F8583-8886-4DCF-9F86-23A4DEA31106}"/>
              </a:ext>
            </a:extLst>
          </p:cNvPr>
          <p:cNvSpPr/>
          <p:nvPr/>
        </p:nvSpPr>
        <p:spPr>
          <a:xfrm rot="5400000" flipH="1">
            <a:off x="5430303" y="1832569"/>
            <a:ext cx="285234" cy="1284286"/>
          </a:xfrm>
          <a:prstGeom prst="cube">
            <a:avLst>
              <a:gd name="adj" fmla="val 228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BD405C1-251C-49C9-AB0D-E592D3D7A62D}"/>
              </a:ext>
            </a:extLst>
          </p:cNvPr>
          <p:cNvSpPr/>
          <p:nvPr/>
        </p:nvSpPr>
        <p:spPr>
          <a:xfrm>
            <a:off x="4124324" y="3749511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50000"/>
            </a:schemeClr>
          </a:solidFill>
          <a:effectLst>
            <a:outerShdw blurRad="50800" dist="50800" dir="21540000" sx="1000" sy="1000" kx="-800400" algn="ctr" rotWithShape="0">
              <a:srgbClr val="000000">
                <a:alpha val="83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4C87918-770A-4B37-AB4A-1083A70E56A9}"/>
              </a:ext>
            </a:extLst>
          </p:cNvPr>
          <p:cNvSpPr/>
          <p:nvPr/>
        </p:nvSpPr>
        <p:spPr>
          <a:xfrm rot="7698090" flipH="1" flipV="1">
            <a:off x="7943592" y="2581526"/>
            <a:ext cx="1092857" cy="505839"/>
          </a:xfrm>
          <a:prstGeom prst="cube">
            <a:avLst>
              <a:gd name="adj" fmla="val 2220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C1EBCA-6019-467C-A954-A1813EC715B7}"/>
              </a:ext>
            </a:extLst>
          </p:cNvPr>
          <p:cNvSpPr/>
          <p:nvPr/>
        </p:nvSpPr>
        <p:spPr>
          <a:xfrm rot="16200000" flipV="1">
            <a:off x="6596985" y="3040061"/>
            <a:ext cx="1949395" cy="596962"/>
          </a:xfrm>
          <a:prstGeom prst="cube">
            <a:avLst>
              <a:gd name="adj" fmla="val 218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DF97F84-F1F4-4B6E-8235-AFD01F18AC96}"/>
              </a:ext>
            </a:extLst>
          </p:cNvPr>
          <p:cNvSpPr/>
          <p:nvPr/>
        </p:nvSpPr>
        <p:spPr>
          <a:xfrm rot="3772115" flipH="1">
            <a:off x="7351448" y="2559123"/>
            <a:ext cx="1214808" cy="537250"/>
          </a:xfrm>
          <a:prstGeom prst="cube">
            <a:avLst>
              <a:gd name="adj" fmla="val 2220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B629ED-935E-4484-9D5B-DBB457EF7D80}"/>
              </a:ext>
            </a:extLst>
          </p:cNvPr>
          <p:cNvSpPr/>
          <p:nvPr/>
        </p:nvSpPr>
        <p:spPr>
          <a:xfrm>
            <a:off x="3431014" y="2332094"/>
            <a:ext cx="596963" cy="1995576"/>
          </a:xfrm>
          <a:prstGeom prst="cube">
            <a:avLst/>
          </a:prstGeom>
          <a:solidFill>
            <a:srgbClr val="C00000"/>
          </a:solidFill>
          <a:effectLst>
            <a:outerShdw blurRad="50800" dist="50800" dir="21540000" sx="1000" sy="1000" kx="-800400" algn="ctr" rotWithShape="0">
              <a:srgbClr val="000000">
                <a:alpha val="83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021EA39-4AE2-4584-A153-9FC2D94A0E41}"/>
              </a:ext>
            </a:extLst>
          </p:cNvPr>
          <p:cNvSpPr/>
          <p:nvPr/>
        </p:nvSpPr>
        <p:spPr>
          <a:xfrm>
            <a:off x="3427904" y="2332094"/>
            <a:ext cx="1455932" cy="563729"/>
          </a:xfrm>
          <a:prstGeom prst="cube">
            <a:avLst/>
          </a:prstGeom>
          <a:solidFill>
            <a:srgbClr val="C00000"/>
          </a:solidFill>
          <a:effectLst>
            <a:outerShdw blurRad="50800" dist="50800" dir="21540000" sx="1000" sy="1000" kx="-800400" algn="ctr" rotWithShape="0">
              <a:srgbClr val="000000">
                <a:alpha val="83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54DE64-AF43-4082-9EE0-28294AE250CD}"/>
              </a:ext>
            </a:extLst>
          </p:cNvPr>
          <p:cNvSpPr/>
          <p:nvPr/>
        </p:nvSpPr>
        <p:spPr>
          <a:xfrm>
            <a:off x="3875513" y="3105150"/>
            <a:ext cx="773635" cy="293158"/>
          </a:xfrm>
          <a:prstGeom prst="cube">
            <a:avLst>
              <a:gd name="adj" fmla="val 30293"/>
            </a:avLst>
          </a:prstGeom>
          <a:solidFill>
            <a:srgbClr val="C00000"/>
          </a:solidFill>
          <a:effectLst>
            <a:outerShdw blurRad="50800" dist="50800" dir="21540000" sx="1000" sy="1000" kx="-800400" algn="ctr" rotWithShape="0">
              <a:srgbClr val="000000">
                <a:alpha val="83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ACB6322-6BDE-4E5C-A778-0EDC1B78B356}"/>
              </a:ext>
            </a:extLst>
          </p:cNvPr>
          <p:cNvSpPr/>
          <p:nvPr/>
        </p:nvSpPr>
        <p:spPr>
          <a:xfrm>
            <a:off x="2930470" y="376237"/>
            <a:ext cx="6632629" cy="6138863"/>
          </a:xfrm>
          <a:prstGeom prst="roundRect">
            <a:avLst>
              <a:gd name="adj" fmla="val 12455"/>
            </a:avLst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satMod val="120000"/>
                  <a:shade val="78000"/>
                  <a:lumMod val="50000"/>
                  <a:lumOff val="50000"/>
                  <a:alpha val="47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B629ED-935E-4484-9D5B-DBB457EF7D80}"/>
              </a:ext>
            </a:extLst>
          </p:cNvPr>
          <p:cNvSpPr/>
          <p:nvPr/>
        </p:nvSpPr>
        <p:spPr>
          <a:xfrm>
            <a:off x="3383389" y="2368870"/>
            <a:ext cx="596963" cy="2282650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27268B1-AABD-45B8-8E26-41AB2BAB7106}"/>
              </a:ext>
            </a:extLst>
          </p:cNvPr>
          <p:cNvSpPr/>
          <p:nvPr/>
        </p:nvSpPr>
        <p:spPr>
          <a:xfrm>
            <a:off x="4883152" y="2819403"/>
            <a:ext cx="596963" cy="1817687"/>
          </a:xfrm>
          <a:prstGeom prst="cube">
            <a:avLst>
              <a:gd name="adj" fmla="val 19814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F069B-1E6B-494C-97EA-C4E199CF44BC}"/>
              </a:ext>
            </a:extLst>
          </p:cNvPr>
          <p:cNvSpPr/>
          <p:nvPr/>
        </p:nvSpPr>
        <p:spPr>
          <a:xfrm rot="16200000" flipV="1">
            <a:off x="6035211" y="3629899"/>
            <a:ext cx="1417417" cy="596963"/>
          </a:xfrm>
          <a:prstGeom prst="cube">
            <a:avLst>
              <a:gd name="adj" fmla="val 21062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D13EAE-6C6D-4F64-8C17-C1BD555634FA}"/>
              </a:ext>
            </a:extLst>
          </p:cNvPr>
          <p:cNvSpPr/>
          <p:nvPr/>
        </p:nvSpPr>
        <p:spPr>
          <a:xfrm>
            <a:off x="6446222" y="2655944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75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B1AA72-8C6A-47CF-917A-E7AB55A23654}"/>
              </a:ext>
            </a:extLst>
          </p:cNvPr>
          <p:cNvSpPr/>
          <p:nvPr/>
        </p:nvSpPr>
        <p:spPr>
          <a:xfrm rot="5400000" flipH="1">
            <a:off x="5669835" y="3956969"/>
            <a:ext cx="372879" cy="987362"/>
          </a:xfrm>
          <a:prstGeom prst="cube">
            <a:avLst>
              <a:gd name="adj" fmla="val 19674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A0FE89-FF46-47D9-A068-37B5BA408449}"/>
              </a:ext>
            </a:extLst>
          </p:cNvPr>
          <p:cNvSpPr/>
          <p:nvPr/>
        </p:nvSpPr>
        <p:spPr>
          <a:xfrm rot="16200000" flipV="1">
            <a:off x="7833774" y="3363911"/>
            <a:ext cx="1949395" cy="596962"/>
          </a:xfrm>
          <a:prstGeom prst="cube">
            <a:avLst>
              <a:gd name="adj" fmla="val 2185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C630E02-BF19-4FAB-BF7B-8ADECA0A382F}"/>
              </a:ext>
            </a:extLst>
          </p:cNvPr>
          <p:cNvSpPr/>
          <p:nvPr/>
        </p:nvSpPr>
        <p:spPr>
          <a:xfrm rot="5400000" flipH="1">
            <a:off x="5831163" y="3807769"/>
            <a:ext cx="671511" cy="360129"/>
          </a:xfrm>
          <a:prstGeom prst="cube">
            <a:avLst>
              <a:gd name="adj" fmla="val 1917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B26B820-EEF8-4A0C-8CE1-F47A047A08E9}"/>
              </a:ext>
            </a:extLst>
          </p:cNvPr>
          <p:cNvSpPr/>
          <p:nvPr/>
        </p:nvSpPr>
        <p:spPr>
          <a:xfrm rot="5400000" flipH="1">
            <a:off x="5712171" y="3079422"/>
            <a:ext cx="285233" cy="984390"/>
          </a:xfrm>
          <a:prstGeom prst="cube">
            <a:avLst>
              <a:gd name="adj" fmla="val 2208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E36EC8-B490-4377-94E4-3865BC0FACA7}"/>
              </a:ext>
            </a:extLst>
          </p:cNvPr>
          <p:cNvSpPr/>
          <p:nvPr/>
        </p:nvSpPr>
        <p:spPr>
          <a:xfrm rot="5400000" flipH="1">
            <a:off x="5695138" y="3021699"/>
            <a:ext cx="671510" cy="267400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A9F8583-8886-4DCF-9F86-23A4DEA31106}"/>
              </a:ext>
            </a:extLst>
          </p:cNvPr>
          <p:cNvSpPr/>
          <p:nvPr/>
        </p:nvSpPr>
        <p:spPr>
          <a:xfrm rot="5400000" flipH="1">
            <a:off x="5382678" y="2156419"/>
            <a:ext cx="285234" cy="1284286"/>
          </a:xfrm>
          <a:prstGeom prst="cube">
            <a:avLst>
              <a:gd name="adj" fmla="val 22883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BD405C1-251C-49C9-AB0D-E592D3D7A62D}"/>
              </a:ext>
            </a:extLst>
          </p:cNvPr>
          <p:cNvSpPr/>
          <p:nvPr/>
        </p:nvSpPr>
        <p:spPr>
          <a:xfrm>
            <a:off x="4076699" y="4073361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75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4C87918-770A-4B37-AB4A-1083A70E56A9}"/>
              </a:ext>
            </a:extLst>
          </p:cNvPr>
          <p:cNvSpPr/>
          <p:nvPr/>
        </p:nvSpPr>
        <p:spPr>
          <a:xfrm rot="7698090" flipH="1" flipV="1">
            <a:off x="7895967" y="2905376"/>
            <a:ext cx="1092857" cy="505839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C1EBCA-6019-467C-A954-A1813EC715B7}"/>
              </a:ext>
            </a:extLst>
          </p:cNvPr>
          <p:cNvSpPr/>
          <p:nvPr/>
        </p:nvSpPr>
        <p:spPr>
          <a:xfrm rot="16200000" flipV="1">
            <a:off x="6549360" y="3363911"/>
            <a:ext cx="1949395" cy="596962"/>
          </a:xfrm>
          <a:prstGeom prst="cube">
            <a:avLst>
              <a:gd name="adj" fmla="val 2185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021EA39-4AE2-4584-A153-9FC2D94A0E41}"/>
              </a:ext>
            </a:extLst>
          </p:cNvPr>
          <p:cNvSpPr/>
          <p:nvPr/>
        </p:nvSpPr>
        <p:spPr>
          <a:xfrm>
            <a:off x="3383389" y="2053342"/>
            <a:ext cx="5723564" cy="563729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54DE64-AF43-4082-9EE0-28294AE250CD}"/>
              </a:ext>
            </a:extLst>
          </p:cNvPr>
          <p:cNvSpPr/>
          <p:nvPr/>
        </p:nvSpPr>
        <p:spPr>
          <a:xfrm>
            <a:off x="3827888" y="3429000"/>
            <a:ext cx="1008322" cy="293158"/>
          </a:xfrm>
          <a:prstGeom prst="cube">
            <a:avLst>
              <a:gd name="adj" fmla="val 30293"/>
            </a:avLst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DF97F84-F1F4-4B6E-8235-AFD01F18AC96}"/>
              </a:ext>
            </a:extLst>
          </p:cNvPr>
          <p:cNvSpPr/>
          <p:nvPr/>
        </p:nvSpPr>
        <p:spPr>
          <a:xfrm rot="3772115" flipH="1">
            <a:off x="7303823" y="2882973"/>
            <a:ext cx="1214808" cy="537250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8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ACB6322-6BDE-4E5C-A778-0EDC1B78B356}"/>
              </a:ext>
            </a:extLst>
          </p:cNvPr>
          <p:cNvSpPr/>
          <p:nvPr/>
        </p:nvSpPr>
        <p:spPr>
          <a:xfrm>
            <a:off x="2930470" y="376237"/>
            <a:ext cx="6632629" cy="6138863"/>
          </a:xfrm>
          <a:prstGeom prst="roundRect">
            <a:avLst>
              <a:gd name="adj" fmla="val 12455"/>
            </a:avLst>
          </a:prstGeom>
          <a:ln>
            <a:noFill/>
          </a:ln>
          <a:effectLst>
            <a:outerShdw blurRad="25400" dist="27940" dir="3840000" sx="63000" sy="63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B629ED-935E-4484-9D5B-DBB457EF7D80}"/>
              </a:ext>
            </a:extLst>
          </p:cNvPr>
          <p:cNvSpPr/>
          <p:nvPr/>
        </p:nvSpPr>
        <p:spPr>
          <a:xfrm>
            <a:off x="3383389" y="2368870"/>
            <a:ext cx="596963" cy="2282650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27268B1-AABD-45B8-8E26-41AB2BAB7106}"/>
              </a:ext>
            </a:extLst>
          </p:cNvPr>
          <p:cNvSpPr/>
          <p:nvPr/>
        </p:nvSpPr>
        <p:spPr>
          <a:xfrm>
            <a:off x="4883152" y="2819403"/>
            <a:ext cx="596963" cy="1817687"/>
          </a:xfrm>
          <a:prstGeom prst="cube">
            <a:avLst>
              <a:gd name="adj" fmla="val 19814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581885E-7FFA-48E6-865D-A69B5589B7C4}"/>
              </a:ext>
            </a:extLst>
          </p:cNvPr>
          <p:cNvSpPr/>
          <p:nvPr/>
        </p:nvSpPr>
        <p:spPr>
          <a:xfrm>
            <a:off x="4886263" y="2655947"/>
            <a:ext cx="596963" cy="285234"/>
          </a:xfrm>
          <a:prstGeom prst="cube">
            <a:avLst>
              <a:gd name="adj" fmla="val 21974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69F069B-1E6B-494C-97EA-C4E199CF44BC}"/>
              </a:ext>
            </a:extLst>
          </p:cNvPr>
          <p:cNvSpPr/>
          <p:nvPr/>
        </p:nvSpPr>
        <p:spPr>
          <a:xfrm rot="16200000" flipV="1">
            <a:off x="6035211" y="3629899"/>
            <a:ext cx="1417417" cy="596963"/>
          </a:xfrm>
          <a:prstGeom prst="cube">
            <a:avLst>
              <a:gd name="adj" fmla="val 21062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D13EAE-6C6D-4F64-8C17-C1BD555634FA}"/>
              </a:ext>
            </a:extLst>
          </p:cNvPr>
          <p:cNvSpPr/>
          <p:nvPr/>
        </p:nvSpPr>
        <p:spPr>
          <a:xfrm>
            <a:off x="6446222" y="2655944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75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B1AA72-8C6A-47CF-917A-E7AB55A23654}"/>
              </a:ext>
            </a:extLst>
          </p:cNvPr>
          <p:cNvSpPr/>
          <p:nvPr/>
        </p:nvSpPr>
        <p:spPr>
          <a:xfrm rot="5400000" flipH="1">
            <a:off x="5669835" y="3956969"/>
            <a:ext cx="372879" cy="987362"/>
          </a:xfrm>
          <a:prstGeom prst="cube">
            <a:avLst>
              <a:gd name="adj" fmla="val 19674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A0FE89-FF46-47D9-A068-37B5BA408449}"/>
              </a:ext>
            </a:extLst>
          </p:cNvPr>
          <p:cNvSpPr/>
          <p:nvPr/>
        </p:nvSpPr>
        <p:spPr>
          <a:xfrm rot="16200000" flipV="1">
            <a:off x="7833774" y="3363911"/>
            <a:ext cx="1949395" cy="596962"/>
          </a:xfrm>
          <a:prstGeom prst="cube">
            <a:avLst>
              <a:gd name="adj" fmla="val 2185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C630E02-BF19-4FAB-BF7B-8ADECA0A382F}"/>
              </a:ext>
            </a:extLst>
          </p:cNvPr>
          <p:cNvSpPr/>
          <p:nvPr/>
        </p:nvSpPr>
        <p:spPr>
          <a:xfrm rot="5400000" flipH="1">
            <a:off x="5831163" y="3807769"/>
            <a:ext cx="671511" cy="360129"/>
          </a:xfrm>
          <a:prstGeom prst="cube">
            <a:avLst>
              <a:gd name="adj" fmla="val 1917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B26B820-EEF8-4A0C-8CE1-F47A047A08E9}"/>
              </a:ext>
            </a:extLst>
          </p:cNvPr>
          <p:cNvSpPr/>
          <p:nvPr/>
        </p:nvSpPr>
        <p:spPr>
          <a:xfrm rot="5400000" flipH="1">
            <a:off x="5712171" y="3079422"/>
            <a:ext cx="285233" cy="984390"/>
          </a:xfrm>
          <a:prstGeom prst="cube">
            <a:avLst>
              <a:gd name="adj" fmla="val 2208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E36EC8-B490-4377-94E4-3865BC0FACA7}"/>
              </a:ext>
            </a:extLst>
          </p:cNvPr>
          <p:cNvSpPr/>
          <p:nvPr/>
        </p:nvSpPr>
        <p:spPr>
          <a:xfrm rot="5400000" flipH="1">
            <a:off x="5695138" y="3021699"/>
            <a:ext cx="671510" cy="267400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A9F8583-8886-4DCF-9F86-23A4DEA31106}"/>
              </a:ext>
            </a:extLst>
          </p:cNvPr>
          <p:cNvSpPr/>
          <p:nvPr/>
        </p:nvSpPr>
        <p:spPr>
          <a:xfrm rot="5400000" flipH="1">
            <a:off x="5622399" y="2396140"/>
            <a:ext cx="285234" cy="804843"/>
          </a:xfrm>
          <a:prstGeom prst="cube">
            <a:avLst>
              <a:gd name="adj" fmla="val 22883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BD405C1-251C-49C9-AB0D-E592D3D7A62D}"/>
              </a:ext>
            </a:extLst>
          </p:cNvPr>
          <p:cNvSpPr/>
          <p:nvPr/>
        </p:nvSpPr>
        <p:spPr>
          <a:xfrm>
            <a:off x="4076699" y="4073361"/>
            <a:ext cx="596963" cy="563729"/>
          </a:xfrm>
          <a:prstGeom prst="cube">
            <a:avLst>
              <a:gd name="adj" fmla="val 21974"/>
            </a:avLst>
          </a:prstGeom>
          <a:solidFill>
            <a:schemeClr val="accent6">
              <a:lumMod val="75000"/>
            </a:schemeClr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4C87918-770A-4B37-AB4A-1083A70E56A9}"/>
              </a:ext>
            </a:extLst>
          </p:cNvPr>
          <p:cNvSpPr/>
          <p:nvPr/>
        </p:nvSpPr>
        <p:spPr>
          <a:xfrm rot="7698090" flipH="1" flipV="1">
            <a:off x="7895967" y="2905376"/>
            <a:ext cx="1092857" cy="505839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C1EBCA-6019-467C-A954-A1813EC715B7}"/>
              </a:ext>
            </a:extLst>
          </p:cNvPr>
          <p:cNvSpPr/>
          <p:nvPr/>
        </p:nvSpPr>
        <p:spPr>
          <a:xfrm rot="16200000" flipV="1">
            <a:off x="6549360" y="3363911"/>
            <a:ext cx="1949395" cy="596962"/>
          </a:xfrm>
          <a:prstGeom prst="cube">
            <a:avLst>
              <a:gd name="adj" fmla="val 21859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021EA39-4AE2-4584-A153-9FC2D94A0E41}"/>
              </a:ext>
            </a:extLst>
          </p:cNvPr>
          <p:cNvSpPr/>
          <p:nvPr/>
        </p:nvSpPr>
        <p:spPr>
          <a:xfrm>
            <a:off x="3383389" y="2053342"/>
            <a:ext cx="5723564" cy="563729"/>
          </a:xfrm>
          <a:prstGeom prst="cube">
            <a:avLst/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54DE64-AF43-4082-9EE0-28294AE250CD}"/>
              </a:ext>
            </a:extLst>
          </p:cNvPr>
          <p:cNvSpPr/>
          <p:nvPr/>
        </p:nvSpPr>
        <p:spPr>
          <a:xfrm>
            <a:off x="3827888" y="3429000"/>
            <a:ext cx="1008322" cy="293158"/>
          </a:xfrm>
          <a:prstGeom prst="cube">
            <a:avLst>
              <a:gd name="adj" fmla="val 30293"/>
            </a:avLst>
          </a:prstGeom>
          <a:solidFill>
            <a:srgbClr val="C00000"/>
          </a:solidFill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DF97F84-F1F4-4B6E-8235-AFD01F18AC96}"/>
              </a:ext>
            </a:extLst>
          </p:cNvPr>
          <p:cNvSpPr/>
          <p:nvPr/>
        </p:nvSpPr>
        <p:spPr>
          <a:xfrm rot="3772115" flipH="1">
            <a:off x="7303823" y="2882973"/>
            <a:ext cx="1214808" cy="537250"/>
          </a:xfrm>
          <a:prstGeom prst="cube">
            <a:avLst>
              <a:gd name="adj" fmla="val 22206"/>
            </a:avLst>
          </a:prstGeom>
          <a:effectLst>
            <a:outerShdw blurRad="25400" dist="241300" dir="15840000" sx="97000" sy="97000" kx="-800400" algn="bl" rotWithShape="0">
              <a:prstClr val="black">
                <a:alpha val="52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92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tarkan acur</dc:creator>
  <cp:lastModifiedBy>tarkan acur</cp:lastModifiedBy>
  <cp:revision>10</cp:revision>
  <dcterms:created xsi:type="dcterms:W3CDTF">2018-06-04T17:31:13Z</dcterms:created>
  <dcterms:modified xsi:type="dcterms:W3CDTF">2018-06-04T19:36:28Z</dcterms:modified>
</cp:coreProperties>
</file>