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CA032A-61F4-4D92-8CAF-FC7F98E87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85B4421-F1CB-4FFC-9735-4C88A626D7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B86020-0901-4251-BCA5-CE8CD88B0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505F9-CC83-4070-8D3F-A5419C938234}" type="datetimeFigureOut">
              <a:rPr lang="de-DE" smtClean="0"/>
              <a:t>23.06.2018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F58BC8-1892-453B-A626-B90C46975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3C996E-1D7C-4E5A-9C93-B8CC30A64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EAB0-B249-440D-8867-1D0F4F8DC0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3935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2290F-1CB8-43A9-AC28-A27F0553E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BFC079F-D33D-462E-A117-B57EFE86B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82A247-7EE0-4CF0-8E5C-3D62C83D1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505F9-CC83-4070-8D3F-A5419C938234}" type="datetimeFigureOut">
              <a:rPr lang="de-DE" smtClean="0"/>
              <a:t>23.06.2018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5BB5AE-E97E-4FB9-9F63-32F00A5C0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31CE94-0B1C-4207-95BD-F96C875E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EAB0-B249-440D-8867-1D0F4F8DC0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803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2ECE2A3-0BE0-48E0-8FA8-C6B11BEB19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C297AE-9832-475D-9FAF-23A7DCB84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FB1AD8-0DA1-4A60-BFBB-9C624EB9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505F9-CC83-4070-8D3F-A5419C938234}" type="datetimeFigureOut">
              <a:rPr lang="de-DE" smtClean="0"/>
              <a:t>23.06.2018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96C66E-C74D-4489-BBC9-2066AEFF0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6D111A-21A3-4D10-9FFB-FF64518DC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EAB0-B249-440D-8867-1D0F4F8DC0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4038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D325E5-1A69-44DB-939B-4198F102F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D43CAC-584E-4C88-82F2-90792920A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81F0FA-1762-4A19-AC9C-A9E4E581A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505F9-CC83-4070-8D3F-A5419C938234}" type="datetimeFigureOut">
              <a:rPr lang="de-DE" smtClean="0"/>
              <a:t>23.06.2018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B82E14-8D66-4F20-B08F-D2669FBF1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CE902B-398E-4192-901F-20F8400AE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EAB0-B249-440D-8867-1D0F4F8DC0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230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8B672C-56FD-4A29-A4B4-29D9B0D61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726148-9166-4B88-ACCB-7BD6DFC08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7BC667-4198-4784-B229-B01EA239B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505F9-CC83-4070-8D3F-A5419C938234}" type="datetimeFigureOut">
              <a:rPr lang="de-DE" smtClean="0"/>
              <a:t>23.06.2018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4CB1C6-4644-42F8-8B97-D512ADBE9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0AEFD1-196F-4AC7-A8A1-1414ED9AF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EAB0-B249-440D-8867-1D0F4F8DC0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513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AA20CA-BC7A-43A4-B979-0F304E187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229FCC-159C-4431-9B70-CF0971275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3ABECE9-42D0-4FC1-A3AC-08F8271A5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17188D5-2610-468C-B19A-237A0E384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505F9-CC83-4070-8D3F-A5419C938234}" type="datetimeFigureOut">
              <a:rPr lang="de-DE" smtClean="0"/>
              <a:t>23.06.2018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8DB6D3-DA81-404B-8344-A570CE60B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24D805E-BF12-4AC8-81AD-DF5C0FE05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EAB0-B249-440D-8867-1D0F4F8DC0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0279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F81C2B-064B-41E4-BB61-72174C2D6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C44A65-7B13-424A-AC0A-E258DF953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46D9791-1417-4F9E-9CDE-BC754B65E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D784BFB-1531-4FC5-A72A-64D4C8FB95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2C4ADC8-096F-476F-AC0F-461B58F87A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8B8A4B7-D7EC-4AFE-8051-B44529599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505F9-CC83-4070-8D3F-A5419C938234}" type="datetimeFigureOut">
              <a:rPr lang="de-DE" smtClean="0"/>
              <a:t>23.06.2018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B852F46-CB8F-4042-8C24-847064F74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07B6761-E293-45A7-A834-17A4090A8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EAB0-B249-440D-8867-1D0F4F8DC0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9536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4F338E-C9C1-441F-9A86-56765289D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C135F00-2753-409C-AC24-BE05496C4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505F9-CC83-4070-8D3F-A5419C938234}" type="datetimeFigureOut">
              <a:rPr lang="de-DE" smtClean="0"/>
              <a:t>23.06.2018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78C40D-6A19-492E-9756-FD48B1C77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A4CAA60-2AF2-4EAE-864C-E3736A68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EAB0-B249-440D-8867-1D0F4F8DC0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4204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FF79A8F-A55D-4164-ADFE-731D5AB9C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505F9-CC83-4070-8D3F-A5419C938234}" type="datetimeFigureOut">
              <a:rPr lang="de-DE" smtClean="0"/>
              <a:t>23.06.2018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85ECC98-4601-4507-B5CD-C8CD49F52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90101D3-C78C-4913-B5D1-1682810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EAB0-B249-440D-8867-1D0F4F8DC0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0647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6D5449-E95D-41FE-8ED5-A3202C43E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BE4C83-F735-497D-B86F-C5F136824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25F9894-D9E6-4335-915C-F6A276173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C36C8EB-E6A8-4ECE-B397-0B90C3639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505F9-CC83-4070-8D3F-A5419C938234}" type="datetimeFigureOut">
              <a:rPr lang="de-DE" smtClean="0"/>
              <a:t>23.06.2018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21AC04D-E7B5-4D1B-A252-B70BD067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6E2688-B6AC-4919-95B0-EA474102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EAB0-B249-440D-8867-1D0F4F8DC0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911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05FCD3-A66F-4D43-81EE-8D8615645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AC04DEA-95BF-47B1-91D6-DAC764B21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2B9139-914F-40B6-A910-418628953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9F1E22-33DE-4326-9E23-4AB1FCE6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505F9-CC83-4070-8D3F-A5419C938234}" type="datetimeFigureOut">
              <a:rPr lang="de-DE" smtClean="0"/>
              <a:t>23.06.2018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8B06202-2EDD-4D03-9639-C3E81FED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773324-00EF-44BA-A6DE-B77A2116B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EAB0-B249-440D-8867-1D0F4F8DC0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9739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D1872C3-E846-48AA-9777-2D05D4AFD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4B45AB-ADBD-43BA-B4ED-9B953BD59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98DC96-0242-4514-AFA0-4F5E9E8A87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505F9-CC83-4070-8D3F-A5419C938234}" type="datetimeFigureOut">
              <a:rPr lang="de-DE" smtClean="0"/>
              <a:t>23.06.2018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2D64DB-32DF-45B0-A399-FECD99319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7B6661-16E6-4693-96F7-832AC5877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CEAB0-B249-440D-8867-1D0F4F8DC0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1070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A8A57462-B916-4DB0-8495-FDEBA9037046}"/>
              </a:ext>
            </a:extLst>
          </p:cNvPr>
          <p:cNvSpPr/>
          <p:nvPr/>
        </p:nvSpPr>
        <p:spPr>
          <a:xfrm>
            <a:off x="513184" y="438539"/>
            <a:ext cx="11084767" cy="662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>
                <a:latin typeface="Arial" panose="020B0604020202020204" pitchFamily="34" charset="0"/>
                <a:cs typeface="Arial" panose="020B0604020202020204" pitchFamily="34" charset="0"/>
              </a:rPr>
              <a:t>Feature BIM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556FC9B-3683-444D-B43C-A60EA307390F}"/>
              </a:ext>
            </a:extLst>
          </p:cNvPr>
          <p:cNvSpPr/>
          <p:nvPr/>
        </p:nvSpPr>
        <p:spPr>
          <a:xfrm>
            <a:off x="5226341" y="1442906"/>
            <a:ext cx="1744910" cy="6624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latin typeface="Arial" panose="020B0604020202020204" pitchFamily="34" charset="0"/>
                <a:cs typeface="Arial" panose="020B0604020202020204" pitchFamily="34" charset="0"/>
              </a:rPr>
              <a:t>Firma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B7F719C-FAF3-4604-81AA-993B1FBE26E2}"/>
              </a:ext>
            </a:extLst>
          </p:cNvPr>
          <p:cNvSpPr/>
          <p:nvPr/>
        </p:nvSpPr>
        <p:spPr>
          <a:xfrm>
            <a:off x="2614568" y="2762075"/>
            <a:ext cx="1744910" cy="6624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latin typeface="Arial" panose="020B0604020202020204" pitchFamily="34" charset="0"/>
                <a:cs typeface="Arial" panose="020B0604020202020204" pitchFamily="34" charset="0"/>
              </a:rPr>
              <a:t>Projekt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D9665A4-A331-4C23-AFCE-10F002C852EA}"/>
              </a:ext>
            </a:extLst>
          </p:cNvPr>
          <p:cNvSpPr/>
          <p:nvPr/>
        </p:nvSpPr>
        <p:spPr>
          <a:xfrm>
            <a:off x="5224943" y="2762075"/>
            <a:ext cx="1744910" cy="6624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latin typeface="Arial" panose="020B0604020202020204" pitchFamily="34" charset="0"/>
                <a:cs typeface="Arial" panose="020B0604020202020204" pitchFamily="34" charset="0"/>
              </a:rPr>
              <a:t>Benutzer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78FD1CB-F674-4411-92AF-7F42C1697457}"/>
              </a:ext>
            </a:extLst>
          </p:cNvPr>
          <p:cNvSpPr/>
          <p:nvPr/>
        </p:nvSpPr>
        <p:spPr>
          <a:xfrm>
            <a:off x="5241836" y="4483217"/>
            <a:ext cx="1744910" cy="6005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latin typeface="Arial" panose="020B0604020202020204" pitchFamily="34" charset="0"/>
                <a:cs typeface="Arial" panose="020B0604020202020204" pitchFamily="34" charset="0"/>
              </a:rPr>
              <a:t>Aufgabe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63DB322-41F4-4572-A783-5559A80DE10E}"/>
              </a:ext>
            </a:extLst>
          </p:cNvPr>
          <p:cNvSpPr/>
          <p:nvPr/>
        </p:nvSpPr>
        <p:spPr>
          <a:xfrm>
            <a:off x="2706846" y="5671658"/>
            <a:ext cx="2031535" cy="6005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28A9988-2464-46AB-A4CC-C4F48CCB86B8}"/>
              </a:ext>
            </a:extLst>
          </p:cNvPr>
          <p:cNvSpPr/>
          <p:nvPr/>
        </p:nvSpPr>
        <p:spPr>
          <a:xfrm>
            <a:off x="7775196" y="2762075"/>
            <a:ext cx="1744910" cy="6624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</a:p>
        </p:txBody>
      </p:sp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07F0140C-B1CB-47FE-8C69-9028EE3F35EA}"/>
              </a:ext>
            </a:extLst>
          </p:cNvPr>
          <p:cNvSpPr/>
          <p:nvPr/>
        </p:nvSpPr>
        <p:spPr>
          <a:xfrm>
            <a:off x="6090407" y="2164360"/>
            <a:ext cx="114650" cy="5201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AC0286D1-A23C-4036-832A-819DD78F0F4C}"/>
              </a:ext>
            </a:extLst>
          </p:cNvPr>
          <p:cNvSpPr/>
          <p:nvPr/>
        </p:nvSpPr>
        <p:spPr>
          <a:xfrm>
            <a:off x="6090407" y="3490043"/>
            <a:ext cx="114650" cy="3537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86DA129B-DB40-4C41-9360-03A3D74740D8}"/>
              </a:ext>
            </a:extLst>
          </p:cNvPr>
          <p:cNvSpPr/>
          <p:nvPr/>
        </p:nvSpPr>
        <p:spPr>
          <a:xfrm>
            <a:off x="6091805" y="4011559"/>
            <a:ext cx="114650" cy="3537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9A12821-C4C8-4E3A-8375-FB85C0D955C2}"/>
              </a:ext>
            </a:extLst>
          </p:cNvPr>
          <p:cNvSpPr/>
          <p:nvPr/>
        </p:nvSpPr>
        <p:spPr>
          <a:xfrm>
            <a:off x="3429700" y="3905536"/>
            <a:ext cx="533260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Pfeil: nach unten 19">
            <a:extLst>
              <a:ext uri="{FF2B5EF4-FFF2-40B4-BE49-F238E27FC236}">
                <a16:creationId xmlns:a16="http://schemas.microsoft.com/office/drawing/2014/main" id="{22BBA02A-4A04-4B1B-9A9F-AC74EDEBB742}"/>
              </a:ext>
            </a:extLst>
          </p:cNvPr>
          <p:cNvSpPr/>
          <p:nvPr/>
        </p:nvSpPr>
        <p:spPr>
          <a:xfrm>
            <a:off x="8647651" y="3490043"/>
            <a:ext cx="114650" cy="3537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Pfeil: nach unten 20">
            <a:extLst>
              <a:ext uri="{FF2B5EF4-FFF2-40B4-BE49-F238E27FC236}">
                <a16:creationId xmlns:a16="http://schemas.microsoft.com/office/drawing/2014/main" id="{B45DDDE8-F16B-4AB9-AC8C-C8FCC9616F42}"/>
              </a:ext>
            </a:extLst>
          </p:cNvPr>
          <p:cNvSpPr/>
          <p:nvPr/>
        </p:nvSpPr>
        <p:spPr>
          <a:xfrm>
            <a:off x="3429700" y="3490043"/>
            <a:ext cx="114650" cy="3537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Pfeil: nach unten 21">
            <a:extLst>
              <a:ext uri="{FF2B5EF4-FFF2-40B4-BE49-F238E27FC236}">
                <a16:creationId xmlns:a16="http://schemas.microsoft.com/office/drawing/2014/main" id="{66EC194B-A701-42CD-88A5-DE4F23A6ECA0}"/>
              </a:ext>
            </a:extLst>
          </p:cNvPr>
          <p:cNvSpPr/>
          <p:nvPr/>
        </p:nvSpPr>
        <p:spPr>
          <a:xfrm>
            <a:off x="2912378" y="3515213"/>
            <a:ext cx="114650" cy="20513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Pfeil: nach unten 22">
            <a:extLst>
              <a:ext uri="{FF2B5EF4-FFF2-40B4-BE49-F238E27FC236}">
                <a16:creationId xmlns:a16="http://schemas.microsoft.com/office/drawing/2014/main" id="{B3A235B6-D3A5-456B-9E64-2E5BCDFF150E}"/>
              </a:ext>
            </a:extLst>
          </p:cNvPr>
          <p:cNvSpPr/>
          <p:nvPr/>
        </p:nvSpPr>
        <p:spPr>
          <a:xfrm rot="3698646" flipH="1">
            <a:off x="4483307" y="4659357"/>
            <a:ext cx="110590" cy="1265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EAEA441-2E53-4344-9E2E-9E5CD66D3B9D}"/>
              </a:ext>
            </a:extLst>
          </p:cNvPr>
          <p:cNvSpPr/>
          <p:nvPr/>
        </p:nvSpPr>
        <p:spPr>
          <a:xfrm>
            <a:off x="392883" y="5671658"/>
            <a:ext cx="2031535" cy="6005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Visualisierung</a:t>
            </a:r>
          </a:p>
        </p:txBody>
      </p:sp>
      <p:sp>
        <p:nvSpPr>
          <p:cNvPr id="25" name="Pfeil: nach unten 24">
            <a:extLst>
              <a:ext uri="{FF2B5EF4-FFF2-40B4-BE49-F238E27FC236}">
                <a16:creationId xmlns:a16="http://schemas.microsoft.com/office/drawing/2014/main" id="{4CF5A5C3-894A-4D3E-B614-1CC52502DC10}"/>
              </a:ext>
            </a:extLst>
          </p:cNvPr>
          <p:cNvSpPr/>
          <p:nvPr/>
        </p:nvSpPr>
        <p:spPr>
          <a:xfrm rot="1368064">
            <a:off x="2155092" y="3379629"/>
            <a:ext cx="99985" cy="23300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9134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C077F11B-73CD-4737-80C7-AEB5B855E946}"/>
              </a:ext>
            </a:extLst>
          </p:cNvPr>
          <p:cNvSpPr/>
          <p:nvPr/>
        </p:nvSpPr>
        <p:spPr>
          <a:xfrm>
            <a:off x="1031843" y="2810315"/>
            <a:ext cx="2055304" cy="520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Core Read Server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142460B-3114-4883-935F-FE8E8962827A}"/>
              </a:ext>
            </a:extLst>
          </p:cNvPr>
          <p:cNvSpPr/>
          <p:nvPr/>
        </p:nvSpPr>
        <p:spPr>
          <a:xfrm>
            <a:off x="3356991" y="2810315"/>
            <a:ext cx="2055304" cy="520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Core Write Server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7956EB5-A1EB-4513-ABB9-C76F080E9F2B}"/>
              </a:ext>
            </a:extLst>
          </p:cNvPr>
          <p:cNvSpPr/>
          <p:nvPr/>
        </p:nvSpPr>
        <p:spPr>
          <a:xfrm>
            <a:off x="1031843" y="3330431"/>
            <a:ext cx="2055304" cy="3271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 </a:t>
            </a:r>
            <a:r>
              <a:rPr lang="de-D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endParaRPr lang="de-D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08B38A4-E88B-4C27-90B3-C0436C59DAE6}"/>
              </a:ext>
            </a:extLst>
          </p:cNvPr>
          <p:cNvSpPr/>
          <p:nvPr/>
        </p:nvSpPr>
        <p:spPr>
          <a:xfrm>
            <a:off x="3356992" y="3330431"/>
            <a:ext cx="2055304" cy="3271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 </a:t>
            </a:r>
            <a:r>
              <a:rPr lang="de-D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endParaRPr lang="de-D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ylinder 10">
            <a:extLst>
              <a:ext uri="{FF2B5EF4-FFF2-40B4-BE49-F238E27FC236}">
                <a16:creationId xmlns:a16="http://schemas.microsoft.com/office/drawing/2014/main" id="{F5B46B4B-49B2-49F0-80E5-4DC6713489A7}"/>
              </a:ext>
            </a:extLst>
          </p:cNvPr>
          <p:cNvSpPr/>
          <p:nvPr/>
        </p:nvSpPr>
        <p:spPr>
          <a:xfrm>
            <a:off x="2139190" y="218115"/>
            <a:ext cx="2181138" cy="164424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Core Datenbank</a:t>
            </a:r>
          </a:p>
        </p:txBody>
      </p:sp>
      <p:sp>
        <p:nvSpPr>
          <p:cNvPr id="19" name="Pfeil: nach unten 18">
            <a:extLst>
              <a:ext uri="{FF2B5EF4-FFF2-40B4-BE49-F238E27FC236}">
                <a16:creationId xmlns:a16="http://schemas.microsoft.com/office/drawing/2014/main" id="{F33FB7A7-CEE8-458A-A194-57B604074F3F}"/>
              </a:ext>
            </a:extLst>
          </p:cNvPr>
          <p:cNvSpPr/>
          <p:nvPr/>
        </p:nvSpPr>
        <p:spPr>
          <a:xfrm>
            <a:off x="2441194" y="1862357"/>
            <a:ext cx="109057" cy="5201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Pfeil: nach unten 20">
            <a:extLst>
              <a:ext uri="{FF2B5EF4-FFF2-40B4-BE49-F238E27FC236}">
                <a16:creationId xmlns:a16="http://schemas.microsoft.com/office/drawing/2014/main" id="{2AD1BCE8-581F-473E-B06C-BBAFB83B1C8E}"/>
              </a:ext>
            </a:extLst>
          </p:cNvPr>
          <p:cNvSpPr/>
          <p:nvPr/>
        </p:nvSpPr>
        <p:spPr>
          <a:xfrm rot="10800000">
            <a:off x="3965194" y="1862360"/>
            <a:ext cx="109057" cy="5201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47721B3B-E614-48BD-971E-0E016D0D5B89}"/>
              </a:ext>
            </a:extLst>
          </p:cNvPr>
          <p:cNvSpPr/>
          <p:nvPr/>
        </p:nvSpPr>
        <p:spPr>
          <a:xfrm>
            <a:off x="3356988" y="2483146"/>
            <a:ext cx="2055305" cy="3271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DAO(</a:t>
            </a:r>
            <a:r>
              <a:rPr lang="de-DE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Access </a:t>
            </a:r>
            <a:r>
              <a:rPr lang="de-DE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B187F90-2FC2-46B0-B957-138F3DF8275B}"/>
              </a:ext>
            </a:extLst>
          </p:cNvPr>
          <p:cNvSpPr/>
          <p:nvPr/>
        </p:nvSpPr>
        <p:spPr>
          <a:xfrm>
            <a:off x="1031842" y="2483145"/>
            <a:ext cx="2055305" cy="3271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DAO(</a:t>
            </a:r>
            <a:r>
              <a:rPr lang="de-DE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Access </a:t>
            </a:r>
            <a:r>
              <a:rPr lang="de-DE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E4D190D-3228-4E0A-A3EC-1819CC94AC23}"/>
              </a:ext>
            </a:extLst>
          </p:cNvPr>
          <p:cNvSpPr/>
          <p:nvPr/>
        </p:nvSpPr>
        <p:spPr>
          <a:xfrm>
            <a:off x="2139190" y="4506289"/>
            <a:ext cx="2055304" cy="520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GUI Server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1818E6E-4ABB-4C07-960D-3F4B32671723}"/>
              </a:ext>
            </a:extLst>
          </p:cNvPr>
          <p:cNvSpPr/>
          <p:nvPr/>
        </p:nvSpPr>
        <p:spPr>
          <a:xfrm>
            <a:off x="2139191" y="4170727"/>
            <a:ext cx="2055304" cy="3271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 </a:t>
            </a:r>
            <a:r>
              <a:rPr lang="de-D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endParaRPr lang="de-D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Pfeil: nach unten 25">
            <a:extLst>
              <a:ext uri="{FF2B5EF4-FFF2-40B4-BE49-F238E27FC236}">
                <a16:creationId xmlns:a16="http://schemas.microsoft.com/office/drawing/2014/main" id="{5AFF020C-9771-40D3-8BE2-96798FA20D79}"/>
              </a:ext>
            </a:extLst>
          </p:cNvPr>
          <p:cNvSpPr/>
          <p:nvPr/>
        </p:nvSpPr>
        <p:spPr>
          <a:xfrm rot="10800000">
            <a:off x="3696745" y="3692553"/>
            <a:ext cx="109058" cy="4180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Pfeil: nach unten 26">
            <a:extLst>
              <a:ext uri="{FF2B5EF4-FFF2-40B4-BE49-F238E27FC236}">
                <a16:creationId xmlns:a16="http://schemas.microsoft.com/office/drawing/2014/main" id="{79CB7814-B04F-4AB3-9F59-9EF61B54E85D}"/>
              </a:ext>
            </a:extLst>
          </p:cNvPr>
          <p:cNvSpPr/>
          <p:nvPr/>
        </p:nvSpPr>
        <p:spPr>
          <a:xfrm>
            <a:off x="2550251" y="3700946"/>
            <a:ext cx="109059" cy="4132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88C83E36-A160-4639-9B97-E04CCF99207F}"/>
              </a:ext>
            </a:extLst>
          </p:cNvPr>
          <p:cNvSpPr/>
          <p:nvPr/>
        </p:nvSpPr>
        <p:spPr>
          <a:xfrm>
            <a:off x="1182845" y="5958982"/>
            <a:ext cx="3741490" cy="672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Browser(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Chrome, Firefox, IE, …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B327111-66AE-4EE4-B591-93C22D8AA8E2}"/>
              </a:ext>
            </a:extLst>
          </p:cNvPr>
          <p:cNvSpPr/>
          <p:nvPr/>
        </p:nvSpPr>
        <p:spPr>
          <a:xfrm>
            <a:off x="1828797" y="5622025"/>
            <a:ext cx="2592199" cy="3271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HTML, Angular, …</a:t>
            </a:r>
          </a:p>
        </p:txBody>
      </p:sp>
      <p:sp>
        <p:nvSpPr>
          <p:cNvPr id="30" name="Pfeil: nach unten 29">
            <a:extLst>
              <a:ext uri="{FF2B5EF4-FFF2-40B4-BE49-F238E27FC236}">
                <a16:creationId xmlns:a16="http://schemas.microsoft.com/office/drawing/2014/main" id="{4237B9C0-0DD0-448E-9214-9CC67C403402}"/>
              </a:ext>
            </a:extLst>
          </p:cNvPr>
          <p:cNvSpPr/>
          <p:nvPr/>
        </p:nvSpPr>
        <p:spPr>
          <a:xfrm rot="10800000">
            <a:off x="3229759" y="5069749"/>
            <a:ext cx="109058" cy="5033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Pfeil: nach unten 30">
            <a:extLst>
              <a:ext uri="{FF2B5EF4-FFF2-40B4-BE49-F238E27FC236}">
                <a16:creationId xmlns:a16="http://schemas.microsoft.com/office/drawing/2014/main" id="{2391B89C-A9F1-4393-95E1-CA9A1EC78805}"/>
              </a:ext>
            </a:extLst>
          </p:cNvPr>
          <p:cNvSpPr/>
          <p:nvPr/>
        </p:nvSpPr>
        <p:spPr>
          <a:xfrm>
            <a:off x="3070366" y="5078140"/>
            <a:ext cx="109059" cy="4976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E88EBA63-4E01-4A3E-8D4A-A9D987A61122}"/>
              </a:ext>
            </a:extLst>
          </p:cNvPr>
          <p:cNvSpPr txBox="1"/>
          <p:nvPr/>
        </p:nvSpPr>
        <p:spPr>
          <a:xfrm>
            <a:off x="6014906" y="494950"/>
            <a:ext cx="403790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/>
              <a:t>MySQL Server in Container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EA57C21D-B36B-4CA7-8F4B-28F727C198B5}"/>
              </a:ext>
            </a:extLst>
          </p:cNvPr>
          <p:cNvSpPr txBox="1"/>
          <p:nvPr/>
        </p:nvSpPr>
        <p:spPr>
          <a:xfrm>
            <a:off x="6096000" y="2614571"/>
            <a:ext cx="395681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/>
              <a:t>Java Spring </a:t>
            </a:r>
            <a:r>
              <a:rPr lang="de-DE" dirty="0" err="1"/>
              <a:t>Jar</a:t>
            </a:r>
            <a:r>
              <a:rPr lang="de-DE" dirty="0"/>
              <a:t> in Container (</a:t>
            </a:r>
            <a:r>
              <a:rPr lang="de-DE" dirty="0" err="1"/>
              <a:t>Tomcat</a:t>
            </a:r>
            <a:r>
              <a:rPr lang="de-DE" dirty="0"/>
              <a:t>, …)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F8CD695D-34AA-4DEC-AC05-62486EF2D78D}"/>
              </a:ext>
            </a:extLst>
          </p:cNvPr>
          <p:cNvSpPr txBox="1"/>
          <p:nvPr/>
        </p:nvSpPr>
        <p:spPr>
          <a:xfrm>
            <a:off x="6096001" y="4338397"/>
            <a:ext cx="395680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/>
              <a:t>Java Spring </a:t>
            </a:r>
            <a:r>
              <a:rPr lang="de-DE" dirty="0" err="1"/>
              <a:t>Jar</a:t>
            </a:r>
            <a:r>
              <a:rPr lang="de-DE" dirty="0"/>
              <a:t> in Container (</a:t>
            </a:r>
            <a:r>
              <a:rPr lang="de-DE" dirty="0" err="1"/>
              <a:t>Tomcat</a:t>
            </a:r>
            <a:r>
              <a:rPr lang="de-DE" dirty="0"/>
              <a:t>, …)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68F75F5-3A91-4DAB-B769-58BA5517FDAA}"/>
              </a:ext>
            </a:extLst>
          </p:cNvPr>
          <p:cNvSpPr txBox="1"/>
          <p:nvPr/>
        </p:nvSpPr>
        <p:spPr>
          <a:xfrm>
            <a:off x="6811866" y="5764528"/>
            <a:ext cx="434129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Dedicated</a:t>
            </a:r>
            <a:r>
              <a:rPr lang="de-DE" dirty="0"/>
              <a:t> Linux Server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Containter</a:t>
            </a:r>
            <a:r>
              <a:rPr lang="de-DE" dirty="0"/>
              <a:t> </a:t>
            </a: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C25B9509-EC88-438E-967F-6AD8E1BBB171}"/>
              </a:ext>
            </a:extLst>
          </p:cNvPr>
          <p:cNvCxnSpPr/>
          <p:nvPr/>
        </p:nvCxnSpPr>
        <p:spPr>
          <a:xfrm>
            <a:off x="9882231" y="864282"/>
            <a:ext cx="0" cy="4757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B15AD47B-40D1-4407-A494-68522F3B981E}"/>
              </a:ext>
            </a:extLst>
          </p:cNvPr>
          <p:cNvCxnSpPr/>
          <p:nvPr/>
        </p:nvCxnSpPr>
        <p:spPr>
          <a:xfrm>
            <a:off x="9529894" y="2983903"/>
            <a:ext cx="0" cy="2638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B330BC7C-2F37-4A40-9A2C-4E3F32E8029A}"/>
              </a:ext>
            </a:extLst>
          </p:cNvPr>
          <p:cNvCxnSpPr/>
          <p:nvPr/>
        </p:nvCxnSpPr>
        <p:spPr>
          <a:xfrm>
            <a:off x="9169167" y="4707729"/>
            <a:ext cx="0" cy="914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351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Breitbild</PresentationFormat>
  <Paragraphs>23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Hamidreza Seifi</dc:creator>
  <cp:lastModifiedBy>Hamidreza Seifi</cp:lastModifiedBy>
  <cp:revision>8</cp:revision>
  <dcterms:created xsi:type="dcterms:W3CDTF">2018-06-23T20:33:04Z</dcterms:created>
  <dcterms:modified xsi:type="dcterms:W3CDTF">2018-06-23T21:19:21Z</dcterms:modified>
</cp:coreProperties>
</file>