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5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6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19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4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0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56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4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7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A9E6-D306-4DDE-B4A2-97698F1B7A1F}" type="datetimeFigureOut">
              <a:rPr lang="de-DE" smtClean="0"/>
              <a:t>21.01.2018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3B33-542D-4591-B6FD-0FAEC1F36F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röhliche multirassische Kollegen Blick in die Kamera im Büro Lizenzfreies stock-fo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0"/>
          <a:stretch/>
        </p:blipFill>
        <p:spPr bwMode="auto">
          <a:xfrm>
            <a:off x="-36512" y="-27383"/>
            <a:ext cx="9180512" cy="280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0" y="2777491"/>
            <a:ext cx="1475656" cy="40805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0" y="2996953"/>
            <a:ext cx="9144000" cy="288032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29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95536" y="2996952"/>
            <a:ext cx="7704856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200" b="1" dirty="0"/>
              <a:t>Wer wir </a:t>
            </a:r>
            <a:r>
              <a:rPr lang="de-DE" altLang="de-DE" sz="1200" b="1" dirty="0" smtClean="0"/>
              <a:t>sind</a:t>
            </a:r>
          </a:p>
          <a:p>
            <a:pPr marL="982663" indent="-982663">
              <a:spcBef>
                <a:spcPct val="50000"/>
              </a:spcBef>
              <a:tabLst>
                <a:tab pos="982663" algn="l"/>
              </a:tabLst>
            </a:pPr>
            <a:r>
              <a:rPr lang="de-DE" altLang="de-DE" sz="1100" i="1" dirty="0" smtClean="0">
                <a:latin typeface="+mj-lt"/>
                <a:cs typeface="Arial" panose="020B0604020202020204" pitchFamily="34" charset="0"/>
              </a:rPr>
              <a:t>„</a:t>
            </a:r>
            <a:r>
              <a:rPr lang="de-DE" altLang="de-DE" sz="1100" i="1" dirty="0" smtClean="0">
                <a:solidFill>
                  <a:srgbClr val="000066"/>
                </a:solidFill>
                <a:latin typeface="+mj-lt"/>
              </a:rPr>
              <a:t>Job</a:t>
            </a:r>
            <a:r>
              <a:rPr lang="de-DE" altLang="de-DE" sz="1100" i="1" dirty="0" smtClean="0">
                <a:solidFill>
                  <a:srgbClr val="92D050"/>
                </a:solidFill>
                <a:latin typeface="+mj-lt"/>
              </a:rPr>
              <a:t>2</a:t>
            </a:r>
            <a:r>
              <a:rPr lang="de-DE" altLang="de-DE" sz="1100" i="1" dirty="0" smtClean="0">
                <a:solidFill>
                  <a:srgbClr val="000066"/>
                </a:solidFill>
                <a:latin typeface="+mj-lt"/>
              </a:rPr>
              <a:t>Job</a:t>
            </a:r>
            <a:r>
              <a:rPr lang="de-DE" altLang="de-DE" sz="1100" i="1" dirty="0" smtClean="0">
                <a:latin typeface="+mj-lt"/>
              </a:rPr>
              <a:t> </a:t>
            </a:r>
            <a:r>
              <a:rPr lang="de-DE" altLang="de-DE" sz="1100" i="1" dirty="0" smtClean="0">
                <a:solidFill>
                  <a:srgbClr val="002060"/>
                </a:solidFill>
                <a:latin typeface="+mj-lt"/>
              </a:rPr>
              <a:t>GmbH 	</a:t>
            </a:r>
            <a:r>
              <a:rPr lang="de-DE" altLang="de-DE" sz="1100" i="1" dirty="0" smtClean="0"/>
              <a:t>ist </a:t>
            </a:r>
            <a:r>
              <a:rPr lang="de-DE" altLang="de-DE" sz="1100" i="1" dirty="0"/>
              <a:t>immer der richtige Ansprechpartner: </a:t>
            </a:r>
          </a:p>
          <a:p>
            <a:pPr marL="982663" indent="-982663">
              <a:buClr>
                <a:schemeClr val="folHlink"/>
              </a:buClr>
              <a:tabLst>
                <a:tab pos="982663" algn="l"/>
              </a:tabLst>
            </a:pPr>
            <a:r>
              <a:rPr lang="de-DE" altLang="de-DE" sz="1100" i="1" dirty="0" smtClean="0"/>
              <a:t>	Für </a:t>
            </a:r>
            <a:r>
              <a:rPr lang="de-DE" altLang="de-DE" sz="1100" i="1" dirty="0"/>
              <a:t>Kleinunternehmen genauso wie für den Mittelstand und Großunternehmen – </a:t>
            </a:r>
          </a:p>
          <a:p>
            <a:pPr marL="982663" indent="-982663">
              <a:buClr>
                <a:schemeClr val="folHlink"/>
              </a:buClr>
              <a:tabLst>
                <a:tab pos="982663" algn="l"/>
              </a:tabLst>
            </a:pPr>
            <a:r>
              <a:rPr lang="de-DE" altLang="de-DE" sz="1100" i="1" dirty="0" smtClean="0"/>
              <a:t>	denn </a:t>
            </a:r>
            <a:r>
              <a:rPr lang="de-DE" altLang="de-DE" sz="1100" i="1" dirty="0"/>
              <a:t>bei uns sind zuverlässige Bewerber ohne Ausbildung genauso willkommen, </a:t>
            </a:r>
          </a:p>
          <a:p>
            <a:pPr marL="982663" indent="-982663">
              <a:buClr>
                <a:schemeClr val="folHlink"/>
              </a:buClr>
              <a:tabLst>
                <a:tab pos="982663" algn="l"/>
              </a:tabLst>
            </a:pPr>
            <a:r>
              <a:rPr lang="de-DE" altLang="de-DE" sz="1100" i="1" dirty="0" smtClean="0"/>
              <a:t>	wie </a:t>
            </a:r>
            <a:r>
              <a:rPr lang="de-DE" altLang="de-DE" sz="1100" i="1" dirty="0"/>
              <a:t>ausgebildete Spezialisten und Akademiker.“  </a:t>
            </a:r>
          </a:p>
          <a:p>
            <a:pPr marL="982663" indent="-982663">
              <a:buClr>
                <a:schemeClr val="folHlink"/>
              </a:buClr>
              <a:tabLst>
                <a:tab pos="982663" algn="l"/>
              </a:tabLst>
            </a:pPr>
            <a:r>
              <a:rPr lang="de-DE" altLang="de-DE" sz="1100" i="1" dirty="0" smtClean="0"/>
              <a:t>	(</a:t>
            </a:r>
            <a:r>
              <a:rPr lang="de-DE" altLang="de-DE" sz="1100" i="1" dirty="0"/>
              <a:t>Madeleine Mohr, Geschäftsführerin)</a:t>
            </a:r>
          </a:p>
        </p:txBody>
      </p:sp>
      <p:sp>
        <p:nvSpPr>
          <p:cNvPr id="7" name="Rechteck 6"/>
          <p:cNvSpPr/>
          <p:nvPr/>
        </p:nvSpPr>
        <p:spPr>
          <a:xfrm>
            <a:off x="-36512" y="4266094"/>
            <a:ext cx="9180512" cy="277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29000"/>
                </a:schemeClr>
              </a:gs>
              <a:gs pos="39999">
                <a:schemeClr val="bg1">
                  <a:lumMod val="85000"/>
                </a:schemeClr>
              </a:gs>
              <a:gs pos="7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403648" y="3789040"/>
            <a:ext cx="82809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altLang="de-DE" sz="1600" dirty="0">
              <a:solidFill>
                <a:srgbClr val="000066"/>
              </a:solidFill>
              <a:latin typeface="Arial Black" pitchFamily="34" charset="0"/>
            </a:endParaRPr>
          </a:p>
          <a:p>
            <a:endParaRPr lang="de-DE" altLang="de-DE" sz="1600" dirty="0">
              <a:solidFill>
                <a:srgbClr val="000066"/>
              </a:solidFill>
              <a:latin typeface="Arial Black" pitchFamily="34" charset="0"/>
            </a:endParaRPr>
          </a:p>
          <a:p>
            <a:pPr marL="1074738" indent="-1074738">
              <a:tabLst>
                <a:tab pos="1074738" algn="l"/>
              </a:tabLst>
            </a:pPr>
            <a:r>
              <a:rPr lang="de-DE" altLang="de-DE" sz="1100" dirty="0">
                <a:solidFill>
                  <a:srgbClr val="000066"/>
                </a:solidFill>
                <a:cs typeface="Arial" panose="020B0604020202020204" pitchFamily="34" charset="0"/>
              </a:rPr>
              <a:t>Job</a:t>
            </a:r>
            <a:r>
              <a:rPr lang="de-DE" altLang="de-DE" sz="1100" dirty="0">
                <a:solidFill>
                  <a:srgbClr val="92D050"/>
                </a:solidFill>
                <a:cs typeface="Arial" panose="020B0604020202020204" pitchFamily="34" charset="0"/>
              </a:rPr>
              <a:t>2</a:t>
            </a:r>
            <a:r>
              <a:rPr lang="de-DE" altLang="de-DE" sz="1100" dirty="0">
                <a:solidFill>
                  <a:srgbClr val="000066"/>
                </a:solidFill>
                <a:cs typeface="Arial" panose="020B0604020202020204" pitchFamily="34" charset="0"/>
              </a:rPr>
              <a:t>Job </a:t>
            </a:r>
            <a:r>
              <a:rPr lang="de-DE" altLang="de-DE" sz="1100" dirty="0" smtClean="0">
                <a:solidFill>
                  <a:srgbClr val="000066"/>
                </a:solidFill>
                <a:cs typeface="Arial" panose="020B0604020202020204" pitchFamily="34" charset="0"/>
              </a:rPr>
              <a:t>GmbH </a:t>
            </a:r>
            <a:r>
              <a:rPr lang="de-DE" altLang="de-DE" sz="1100" dirty="0" smtClean="0">
                <a:cs typeface="Arial" panose="020B0604020202020204" pitchFamily="34" charset="0"/>
              </a:rPr>
              <a:t>ist das </a:t>
            </a:r>
            <a:r>
              <a:rPr lang="de-DE" altLang="de-DE" sz="1100" dirty="0">
                <a:cs typeface="Arial" panose="020B0604020202020204" pitchFamily="34" charset="0"/>
              </a:rPr>
              <a:t>bundesweit </a:t>
            </a:r>
            <a:r>
              <a:rPr lang="de-DE" altLang="de-DE" sz="1100" dirty="0" smtClean="0">
                <a:cs typeface="Arial" panose="020B0604020202020204" pitchFamily="34" charset="0"/>
              </a:rPr>
              <a:t>tätige </a:t>
            </a:r>
            <a:r>
              <a:rPr lang="de-DE" altLang="de-DE" sz="1100" dirty="0">
                <a:cs typeface="Arial" panose="020B0604020202020204" pitchFamily="34" charset="0"/>
              </a:rPr>
              <a:t>Unternehmen für </a:t>
            </a:r>
            <a:r>
              <a:rPr lang="de-DE" altLang="de-DE" sz="1100" dirty="0" smtClean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ichtungspfeil 8"/>
          <p:cNvSpPr/>
          <p:nvPr/>
        </p:nvSpPr>
        <p:spPr>
          <a:xfrm>
            <a:off x="1475656" y="4653136"/>
            <a:ext cx="2880000" cy="432048"/>
          </a:xfrm>
          <a:prstGeom prst="homePlat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smtClean="0">
                <a:solidFill>
                  <a:srgbClr val="002060"/>
                </a:solidFill>
              </a:rPr>
              <a:t>strategische Personalberatung</a:t>
            </a:r>
            <a:endParaRPr lang="de-DE" sz="1100" b="1" dirty="0">
              <a:solidFill>
                <a:srgbClr val="002060"/>
              </a:solidFill>
            </a:endParaRPr>
          </a:p>
        </p:txBody>
      </p:sp>
      <p:sp>
        <p:nvSpPr>
          <p:cNvPr id="12" name="Richtungspfeil 11"/>
          <p:cNvSpPr/>
          <p:nvPr/>
        </p:nvSpPr>
        <p:spPr>
          <a:xfrm>
            <a:off x="1835696" y="5157192"/>
            <a:ext cx="2880000" cy="432048"/>
          </a:xfrm>
          <a:prstGeom prst="homePlat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100" b="1" dirty="0">
                <a:solidFill>
                  <a:srgbClr val="002060"/>
                </a:solidFill>
                <a:cs typeface="Arial" panose="020B0604020202020204" pitchFamily="34" charset="0"/>
              </a:rPr>
              <a:t>flexible Arbeitnehmerüberlassung</a:t>
            </a:r>
            <a:endParaRPr lang="de-DE" sz="1100" b="1" dirty="0">
              <a:solidFill>
                <a:srgbClr val="002060"/>
              </a:solidFill>
            </a:endParaRPr>
          </a:p>
        </p:txBody>
      </p:sp>
      <p:sp>
        <p:nvSpPr>
          <p:cNvPr id="13" name="Richtungspfeil 12"/>
          <p:cNvSpPr/>
          <p:nvPr/>
        </p:nvSpPr>
        <p:spPr>
          <a:xfrm>
            <a:off x="2288312" y="5661248"/>
            <a:ext cx="2880000" cy="432048"/>
          </a:xfrm>
          <a:prstGeom prst="homePlat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9999">
                <a:schemeClr val="accent3">
                  <a:lumMod val="60000"/>
                  <a:lumOff val="40000"/>
                </a:schemeClr>
              </a:gs>
              <a:gs pos="7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de-DE" sz="1100" b="1" dirty="0">
                <a:solidFill>
                  <a:srgbClr val="002060"/>
                </a:solidFill>
                <a:cs typeface="Arial" panose="020B0604020202020204" pitchFamily="34" charset="0"/>
              </a:rPr>
              <a:t>individuelle </a:t>
            </a:r>
            <a:r>
              <a:rPr lang="de-DE" altLang="de-DE" sz="11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Direktsuche/ Personalvermittlung</a:t>
            </a:r>
            <a:r>
              <a:rPr lang="de-DE" altLang="de-DE" sz="11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endParaRPr lang="de-DE" sz="1100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5536" y="5108991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800" i="1" dirty="0"/>
              <a:t>Seit vielen Jahren zeichnet sich unser erfahrenes Experten-Team aus </a:t>
            </a:r>
            <a:endParaRPr lang="de-DE" altLang="de-DE" sz="800" i="1" dirty="0" smtClean="0"/>
          </a:p>
          <a:p>
            <a:r>
              <a:rPr lang="de-DE" altLang="de-DE" sz="800" i="1" dirty="0" smtClean="0"/>
              <a:t>durch Sachkompetenz</a:t>
            </a:r>
            <a:r>
              <a:rPr lang="de-DE" altLang="de-DE" sz="800" i="1" dirty="0"/>
              <a:t>, </a:t>
            </a:r>
            <a:endParaRPr lang="de-DE" altLang="de-DE" sz="800" i="1" dirty="0" smtClean="0"/>
          </a:p>
          <a:p>
            <a:r>
              <a:rPr lang="de-DE" altLang="de-DE" sz="800" i="1" dirty="0" smtClean="0"/>
              <a:t>gute </a:t>
            </a:r>
            <a:r>
              <a:rPr lang="de-DE" altLang="de-DE" sz="800" i="1" dirty="0"/>
              <a:t>Netzwerke </a:t>
            </a:r>
            <a:endParaRPr lang="de-DE" altLang="de-DE" sz="800" i="1" dirty="0" smtClean="0"/>
          </a:p>
          <a:p>
            <a:r>
              <a:rPr lang="de-DE" altLang="de-DE" sz="800" i="1" dirty="0" smtClean="0"/>
              <a:t>und Leidenschaft</a:t>
            </a:r>
          </a:p>
          <a:p>
            <a:r>
              <a:rPr lang="de-DE" altLang="de-DE" sz="800" i="1" dirty="0" smtClean="0"/>
              <a:t> </a:t>
            </a:r>
            <a:r>
              <a:rPr lang="de-DE" altLang="de-DE" sz="800" i="1" dirty="0"/>
              <a:t>für die Sache: </a:t>
            </a:r>
            <a:br>
              <a:rPr lang="de-DE" altLang="de-DE" sz="800" i="1" dirty="0"/>
            </a:br>
            <a:endParaRPr lang="de-DE" altLang="de-DE" sz="800" i="1" dirty="0"/>
          </a:p>
        </p:txBody>
      </p:sp>
      <p:sp>
        <p:nvSpPr>
          <p:cNvPr id="15" name="Textfeld 14"/>
          <p:cNvSpPr txBox="1"/>
          <p:nvPr/>
        </p:nvSpPr>
        <p:spPr>
          <a:xfrm>
            <a:off x="395536" y="6381328"/>
            <a:ext cx="856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1100" dirty="0">
                <a:solidFill>
                  <a:srgbClr val="002060"/>
                </a:solidFill>
                <a:latin typeface="Arial Black" pitchFamily="34" charset="0"/>
              </a:rPr>
              <a:t>Denn wir bringen zielorientiert die geeigneten Menschen zusammen! Schnell und unkompliziert.</a:t>
            </a:r>
          </a:p>
        </p:txBody>
      </p:sp>
      <p:sp>
        <p:nvSpPr>
          <p:cNvPr id="16" name="Rechteck 15"/>
          <p:cNvSpPr/>
          <p:nvPr/>
        </p:nvSpPr>
        <p:spPr>
          <a:xfrm>
            <a:off x="5364088" y="4653136"/>
            <a:ext cx="180020" cy="1440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100" dirty="0">
                <a:solidFill>
                  <a:srgbClr val="002060"/>
                </a:solidFill>
              </a:rPr>
              <a:t>i</a:t>
            </a:r>
            <a:r>
              <a:rPr lang="de-DE" sz="1100" dirty="0" smtClean="0">
                <a:solidFill>
                  <a:srgbClr val="002060"/>
                </a:solidFill>
              </a:rPr>
              <a:t>n den Bereichen</a:t>
            </a:r>
            <a:endParaRPr lang="de-DE" sz="1100" dirty="0">
              <a:solidFill>
                <a:srgbClr val="00206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flipH="1">
            <a:off x="5544108" y="4653136"/>
            <a:ext cx="2268252" cy="14401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chemeClr val="accent3">
                  <a:lumMod val="20000"/>
                  <a:lumOff val="80000"/>
                </a:schemeClr>
              </a:gs>
              <a:gs pos="7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724128" y="4653136"/>
            <a:ext cx="26642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de-DE" altLang="de-DE" sz="1100" b="1" dirty="0">
                <a:solidFill>
                  <a:srgbClr val="002060"/>
                </a:solidFill>
              </a:rPr>
              <a:t>Gesundheitswesen</a:t>
            </a:r>
          </a:p>
          <a:p>
            <a:pPr marL="171450" indent="-171450">
              <a:spcBef>
                <a:spcPts val="6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de-DE" altLang="de-DE" sz="1100" b="1" dirty="0">
                <a:solidFill>
                  <a:srgbClr val="002060"/>
                </a:solidFill>
              </a:rPr>
              <a:t>Kaufmännischer Sektor</a:t>
            </a:r>
          </a:p>
          <a:p>
            <a:pPr marL="171450" indent="-171450">
              <a:spcBef>
                <a:spcPts val="6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de-DE" altLang="de-DE" sz="1100" b="1" dirty="0">
                <a:solidFill>
                  <a:srgbClr val="002060"/>
                </a:solidFill>
              </a:rPr>
              <a:t>Industrie und Handwerk</a:t>
            </a:r>
          </a:p>
          <a:p>
            <a:pPr marL="171450" indent="-171450">
              <a:spcBef>
                <a:spcPts val="6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de-DE" altLang="de-DE" sz="1100" b="1" dirty="0">
                <a:solidFill>
                  <a:srgbClr val="002060"/>
                </a:solidFill>
              </a:rPr>
              <a:t>Ingenieurwesen und Technik</a:t>
            </a:r>
          </a:p>
          <a:p>
            <a:pPr marL="171450" indent="-171450">
              <a:spcBef>
                <a:spcPts val="6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de-DE" altLang="de-DE" sz="1100" b="1" dirty="0">
                <a:solidFill>
                  <a:srgbClr val="002060"/>
                </a:solidFill>
              </a:rPr>
              <a:t>Lager und Logistik </a:t>
            </a:r>
          </a:p>
          <a:p>
            <a:pPr marL="171450" indent="-171450">
              <a:spcBef>
                <a:spcPts val="6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182563" algn="l"/>
              </a:tabLst>
            </a:pPr>
            <a:r>
              <a:rPr lang="de-DE" altLang="de-DE" sz="1100" b="1" dirty="0">
                <a:solidFill>
                  <a:srgbClr val="002060"/>
                </a:solidFill>
              </a:rPr>
              <a:t>Produktion und Gewerbe</a:t>
            </a:r>
          </a:p>
        </p:txBody>
      </p:sp>
    </p:spTree>
    <p:extLst>
      <p:ext uri="{BB962C8B-B14F-4D97-AF65-F5344CB8AC3E}">
        <p14:creationId xmlns:p14="http://schemas.microsoft.com/office/powerpoint/2010/main" val="1117589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</vt:lpstr>
      <vt:lpstr>Larissa</vt:lpstr>
      <vt:lpstr>PowerPoint-Präsentation</vt:lpstr>
    </vt:vector>
  </TitlesOfParts>
  <Company>USER 2000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Jennifer Hanke - job2job GmbH</dc:creator>
  <cp:lastModifiedBy>Hamidreza Seifi</cp:lastModifiedBy>
  <cp:revision>13</cp:revision>
  <dcterms:created xsi:type="dcterms:W3CDTF">2018-01-17T15:39:27Z</dcterms:created>
  <dcterms:modified xsi:type="dcterms:W3CDTF">2018-01-21T13:08:03Z</dcterms:modified>
</cp:coreProperties>
</file>