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3"/>
    <p:sldId id="284" r:id="rId4"/>
    <p:sldId id="268" r:id="rId5"/>
    <p:sldId id="269" r:id="rId6"/>
    <p:sldId id="270" r:id="rId7"/>
    <p:sldId id="289" r:id="rId8"/>
    <p:sldId id="271" r:id="rId9"/>
    <p:sldId id="287" r:id="rId10"/>
    <p:sldId id="290" r:id="rId11"/>
    <p:sldId id="272" r:id="rId12"/>
    <p:sldId id="285" r:id="rId13"/>
    <p:sldId id="273" r:id="rId14"/>
    <p:sldId id="275" r:id="rId15"/>
    <p:sldId id="291" r:id="rId16"/>
    <p:sldId id="257" r:id="rId17"/>
    <p:sldId id="258" r:id="rId18"/>
    <p:sldId id="294" r:id="rId19"/>
    <p:sldId id="265" r:id="rId20"/>
    <p:sldId id="261" r:id="rId21"/>
    <p:sldId id="262" r:id="rId22"/>
    <p:sldId id="263" r:id="rId23"/>
    <p:sldId id="264" r:id="rId24"/>
    <p:sldId id="278" r:id="rId25"/>
    <p:sldId id="279" r:id="rId26"/>
    <p:sldId id="280" r:id="rId27"/>
    <p:sldId id="281" r:id="rId28"/>
    <p:sldId id="282" r:id="rId29"/>
    <p:sldId id="283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5E9259-26BC-4582-A362-DBEBF1A0EE50}">
          <p14:sldIdLst>
            <p14:sldId id="288"/>
            <p14:sldId id="284"/>
            <p14:sldId id="268"/>
            <p14:sldId id="270"/>
            <p14:sldId id="289"/>
            <p14:sldId id="271"/>
            <p14:sldId id="287"/>
            <p14:sldId id="290"/>
            <p14:sldId id="285"/>
            <p14:sldId id="275"/>
            <p14:sldId id="291"/>
            <p14:sldId id="269"/>
            <p14:sldId id="273"/>
            <p14:sldId id="272"/>
          </p14:sldIdLst>
        </p14:section>
        <p14:section name="Untitled Section" id="{8976C336-8950-4EC1-B4A2-D1175A0595CC}">
          <p14:sldIdLst>
            <p14:sldId id="265"/>
            <p14:sldId id="262"/>
            <p14:sldId id="263"/>
            <p14:sldId id="264"/>
            <p14:sldId id="278"/>
            <p14:sldId id="279"/>
            <p14:sldId id="280"/>
            <p14:sldId id="281"/>
            <p14:sldId id="282"/>
            <p14:sldId id="283"/>
            <p14:sldId id="292"/>
            <p14:sldId id="294"/>
            <p14:sldId id="261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50.png"/><Relationship Id="rId4" Type="http://schemas.openxmlformats.org/officeDocument/2006/relationships/image" Target="../media/image6.svg"/><Relationship Id="rId3" Type="http://schemas.openxmlformats.org/officeDocument/2006/relationships/image" Target="../media/image49.png"/><Relationship Id="rId2" Type="http://schemas.openxmlformats.org/officeDocument/2006/relationships/image" Target="../media/image5.svg"/><Relationship Id="rId1" Type="http://schemas.openxmlformats.org/officeDocument/2006/relationships/image" Target="../media/image48.png"/></Relationships>
</file>

<file path=ppt/diagrams/_rels/drawing2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50.png"/><Relationship Id="rId4" Type="http://schemas.openxmlformats.org/officeDocument/2006/relationships/image" Target="../media/image6.svg"/><Relationship Id="rId3" Type="http://schemas.openxmlformats.org/officeDocument/2006/relationships/image" Target="../media/image49.png"/><Relationship Id="rId2" Type="http://schemas.openxmlformats.org/officeDocument/2006/relationships/image" Target="../media/image5.svg"/><Relationship Id="rId1" Type="http://schemas.openxmlformats.org/officeDocument/2006/relationships/image" Target="../media/image4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35F84-5D87-4992-9358-1E69B8F047A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10C283-4B88-4349-8135-77E768ABE33E}">
      <dgm:prSet custT="1"/>
      <dgm:spPr/>
      <dgm:t>
        <a:bodyPr/>
        <a:lstStyle/>
        <a:p>
          <a:r>
            <a:rPr lang="en-US" sz="1800" dirty="0"/>
            <a:t>test data to return number of image that is ready to test in (</a:t>
          </a:r>
          <a:r>
            <a:rPr lang="en-US" sz="1800" dirty="0" err="1"/>
            <a:t>x_test</a:t>
          </a:r>
          <a:r>
            <a:rPr lang="en-US" sz="1800" dirty="0"/>
            <a:t> and </a:t>
          </a:r>
          <a:r>
            <a:rPr lang="en-US" sz="1800" dirty="0" err="1"/>
            <a:t>y_test</a:t>
          </a:r>
          <a:r>
            <a:rPr lang="en-US" sz="1800" dirty="0"/>
            <a:t>) </a:t>
          </a:r>
        </a:p>
      </dgm:t>
    </dgm:pt>
    <dgm:pt modelId="{86C437D8-8082-4E62-B11D-0EA20F955714}" cxnId="{4408552D-827B-4A29-8C33-78382ADB786A}" type="parTrans">
      <dgm:prSet/>
      <dgm:spPr/>
      <dgm:t>
        <a:bodyPr/>
        <a:lstStyle/>
        <a:p>
          <a:endParaRPr lang="en-US"/>
        </a:p>
      </dgm:t>
    </dgm:pt>
    <dgm:pt modelId="{75F0903C-1633-4BAB-805F-E2264DA6AB49}" cxnId="{4408552D-827B-4A29-8C33-78382ADB786A}" type="sibTrans">
      <dgm:prSet/>
      <dgm:spPr/>
      <dgm:t>
        <a:bodyPr/>
        <a:lstStyle/>
        <a:p>
          <a:endParaRPr lang="en-US"/>
        </a:p>
      </dgm:t>
    </dgm:pt>
    <dgm:pt modelId="{3E0F9E4E-7A21-446A-BE5A-692A900F06A0}">
      <dgm:prSet custT="1"/>
      <dgm:spPr/>
      <dgm:t>
        <a:bodyPr/>
        <a:lstStyle/>
        <a:p>
          <a:r>
            <a:rPr lang="en-US" sz="1800" dirty="0"/>
            <a:t>validation data to return number of image that is ready to validate in (</a:t>
          </a:r>
          <a:r>
            <a:rPr lang="en-US" sz="1800" dirty="0" err="1"/>
            <a:t>x_validation</a:t>
          </a:r>
          <a:r>
            <a:rPr lang="en-US" sz="1800" dirty="0"/>
            <a:t> and </a:t>
          </a:r>
          <a:r>
            <a:rPr lang="en-US" sz="1800" dirty="0" err="1"/>
            <a:t>y_validation</a:t>
          </a:r>
          <a:r>
            <a:rPr lang="en-US" sz="1800" dirty="0"/>
            <a:t>)</a:t>
          </a:r>
        </a:p>
      </dgm:t>
    </dgm:pt>
    <dgm:pt modelId="{0E379EBD-E688-4876-82F6-4D845587AE20}" cxnId="{DCF47055-4949-4268-818F-E728789B20FC}" type="parTrans">
      <dgm:prSet/>
      <dgm:spPr/>
      <dgm:t>
        <a:bodyPr/>
        <a:lstStyle/>
        <a:p>
          <a:endParaRPr lang="en-US"/>
        </a:p>
      </dgm:t>
    </dgm:pt>
    <dgm:pt modelId="{AB5840CA-AFFC-4F14-B2E5-2A2D42937EF4}" cxnId="{DCF47055-4949-4268-818F-E728789B20FC}" type="sibTrans">
      <dgm:prSet/>
      <dgm:spPr/>
      <dgm:t>
        <a:bodyPr/>
        <a:lstStyle/>
        <a:p>
          <a:endParaRPr lang="en-US"/>
        </a:p>
      </dgm:t>
    </dgm:pt>
    <dgm:pt modelId="{0CDFEDF1-866B-499E-8774-ED190EE5EB37}">
      <dgm:prSet custT="1"/>
      <dgm:spPr/>
      <dgm:t>
        <a:bodyPr/>
        <a:lstStyle/>
        <a:p>
          <a:r>
            <a:rPr lang="en-US" sz="1800" dirty="0"/>
            <a:t>train data to return number of image that is ready to train in (</a:t>
          </a:r>
          <a:r>
            <a:rPr lang="en-US" sz="1800" dirty="0" err="1"/>
            <a:t>x_train</a:t>
          </a:r>
          <a:r>
            <a:rPr lang="en-US" sz="1800" dirty="0"/>
            <a:t> and </a:t>
          </a:r>
          <a:r>
            <a:rPr lang="en-US" sz="1800" dirty="0" err="1"/>
            <a:t>y_train</a:t>
          </a:r>
          <a:r>
            <a:rPr lang="en-US" sz="1800" dirty="0"/>
            <a:t>) </a:t>
          </a:r>
        </a:p>
      </dgm:t>
    </dgm:pt>
    <dgm:pt modelId="{21B121E3-BB5D-4D95-BF4A-B956465190E6}" cxnId="{7DE9F728-2276-4227-A9DE-47335FD2531F}" type="sibTrans">
      <dgm:prSet/>
      <dgm:spPr/>
      <dgm:t>
        <a:bodyPr/>
        <a:lstStyle/>
        <a:p>
          <a:endParaRPr lang="en-US"/>
        </a:p>
      </dgm:t>
    </dgm:pt>
    <dgm:pt modelId="{7E8076C6-FB7B-4079-9A31-D4B248C5F700}" cxnId="{7DE9F728-2276-4227-A9DE-47335FD2531F}" type="parTrans">
      <dgm:prSet/>
      <dgm:spPr/>
      <dgm:t>
        <a:bodyPr/>
        <a:lstStyle/>
        <a:p>
          <a:endParaRPr lang="en-US"/>
        </a:p>
      </dgm:t>
    </dgm:pt>
    <dgm:pt modelId="{78CF4E0E-8317-46C4-B665-880D07BA0AF8}" type="pres">
      <dgm:prSet presAssocID="{50B35F84-5D87-4992-9358-1E69B8F047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1767E-DC20-4858-9336-5D51889FE64D}" type="pres">
      <dgm:prSet presAssocID="{0CDFEDF1-866B-499E-8774-ED190EE5EB37}" presName="parentText" presStyleLbl="node1" presStyleIdx="0" presStyleCnt="3" custScaleX="95071" custScaleY="53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463EE-E158-4F2C-850F-AE626E574B0D}" type="pres">
      <dgm:prSet presAssocID="{21B121E3-BB5D-4D95-BF4A-B956465190E6}" presName="spacer" presStyleCnt="0"/>
      <dgm:spPr/>
    </dgm:pt>
    <dgm:pt modelId="{35DD3344-6F42-48E3-A30C-7C606E334A9B}" type="pres">
      <dgm:prSet presAssocID="{2B10C283-4B88-4349-8135-77E768ABE33E}" presName="parentText" presStyleLbl="node1" presStyleIdx="1" presStyleCnt="3" custScaleX="95071" custScaleY="53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4DC8F-E7F0-4274-B71B-5EAD0CEB8E84}" type="pres">
      <dgm:prSet presAssocID="{75F0903C-1633-4BAB-805F-E2264DA6AB49}" presName="spacer" presStyleCnt="0"/>
      <dgm:spPr/>
    </dgm:pt>
    <dgm:pt modelId="{9C62A978-AB42-40F7-9B39-359752382A8D}" type="pres">
      <dgm:prSet presAssocID="{3E0F9E4E-7A21-446A-BE5A-692A900F06A0}" presName="parentText" presStyleLbl="node1" presStyleIdx="2" presStyleCnt="3" custScaleX="95071" custScaleY="53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C5C29D-4F46-43FE-AE87-148E1FA6FF62}" type="presOf" srcId="{0CDFEDF1-866B-499E-8774-ED190EE5EB37}" destId="{AC91767E-DC20-4858-9336-5D51889FE64D}" srcOrd="0" destOrd="0" presId="urn:microsoft.com/office/officeart/2005/8/layout/vList2"/>
    <dgm:cxn modelId="{A01B241E-8ED6-46ED-9EB5-D80DC61B0856}" type="presOf" srcId="{2B10C283-4B88-4349-8135-77E768ABE33E}" destId="{35DD3344-6F42-48E3-A30C-7C606E334A9B}" srcOrd="0" destOrd="0" presId="urn:microsoft.com/office/officeart/2005/8/layout/vList2"/>
    <dgm:cxn modelId="{4078AA5D-E7CA-4A13-9C1D-B76C8778AF7F}" type="presOf" srcId="{3E0F9E4E-7A21-446A-BE5A-692A900F06A0}" destId="{9C62A978-AB42-40F7-9B39-359752382A8D}" srcOrd="0" destOrd="0" presId="urn:microsoft.com/office/officeart/2005/8/layout/vList2"/>
    <dgm:cxn modelId="{4408552D-827B-4A29-8C33-78382ADB786A}" srcId="{50B35F84-5D87-4992-9358-1E69B8F047A3}" destId="{2B10C283-4B88-4349-8135-77E768ABE33E}" srcOrd="1" destOrd="0" parTransId="{86C437D8-8082-4E62-B11D-0EA20F955714}" sibTransId="{75F0903C-1633-4BAB-805F-E2264DA6AB49}"/>
    <dgm:cxn modelId="{DCF47055-4949-4268-818F-E728789B20FC}" srcId="{50B35F84-5D87-4992-9358-1E69B8F047A3}" destId="{3E0F9E4E-7A21-446A-BE5A-692A900F06A0}" srcOrd="2" destOrd="0" parTransId="{0E379EBD-E688-4876-82F6-4D845587AE20}" sibTransId="{AB5840CA-AFFC-4F14-B2E5-2A2D42937EF4}"/>
    <dgm:cxn modelId="{B548A976-3255-4FF3-8B76-CC257A2B3014}" type="presOf" srcId="{50B35F84-5D87-4992-9358-1E69B8F047A3}" destId="{78CF4E0E-8317-46C4-B665-880D07BA0AF8}" srcOrd="0" destOrd="0" presId="urn:microsoft.com/office/officeart/2005/8/layout/vList2"/>
    <dgm:cxn modelId="{7DE9F728-2276-4227-A9DE-47335FD2531F}" srcId="{50B35F84-5D87-4992-9358-1E69B8F047A3}" destId="{0CDFEDF1-866B-499E-8774-ED190EE5EB37}" srcOrd="0" destOrd="0" parTransId="{7E8076C6-FB7B-4079-9A31-D4B248C5F700}" sibTransId="{21B121E3-BB5D-4D95-BF4A-B956465190E6}"/>
    <dgm:cxn modelId="{0DB5E609-A7B1-4262-971F-AA289EE075CB}" type="presParOf" srcId="{78CF4E0E-8317-46C4-B665-880D07BA0AF8}" destId="{AC91767E-DC20-4858-9336-5D51889FE64D}" srcOrd="0" destOrd="0" presId="urn:microsoft.com/office/officeart/2005/8/layout/vList2"/>
    <dgm:cxn modelId="{3B13AE5F-DAB1-4D11-A4EB-EFB698C31E61}" type="presParOf" srcId="{78CF4E0E-8317-46C4-B665-880D07BA0AF8}" destId="{ED1463EE-E158-4F2C-850F-AE626E574B0D}" srcOrd="1" destOrd="0" presId="urn:microsoft.com/office/officeart/2005/8/layout/vList2"/>
    <dgm:cxn modelId="{EC88C4AE-F226-4081-9D80-89F001B4263E}" type="presParOf" srcId="{78CF4E0E-8317-46C4-B665-880D07BA0AF8}" destId="{35DD3344-6F42-48E3-A30C-7C606E334A9B}" srcOrd="2" destOrd="0" presId="urn:microsoft.com/office/officeart/2005/8/layout/vList2"/>
    <dgm:cxn modelId="{3F5D317A-AB59-4A30-864A-E522B7DE5781}" type="presParOf" srcId="{78CF4E0E-8317-46C4-B665-880D07BA0AF8}" destId="{8164DC8F-E7F0-4274-B71B-5EAD0CEB8E84}" srcOrd="3" destOrd="0" presId="urn:microsoft.com/office/officeart/2005/8/layout/vList2"/>
    <dgm:cxn modelId="{4FDC45D0-BBF0-4673-8342-5300DF25ED7C}" type="presParOf" srcId="{78CF4E0E-8317-46C4-B665-880D07BA0AF8}" destId="{9C62A978-AB42-40F7-9B39-359752382A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03F35-B1D2-47DD-9C7D-6E7A813DE1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539603-8024-417E-8478-9C9A4B9D96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Then we fit the model to run it on the dataset</a:t>
          </a:r>
        </a:p>
      </dgm:t>
    </dgm:pt>
    <dgm:pt modelId="{76072DBF-A5D5-45B8-A0CF-51A45301C802}" cxnId="{A427BC85-FD5D-4486-9414-62D5ECF9048A}" type="parTrans">
      <dgm:prSet/>
      <dgm:spPr/>
      <dgm:t>
        <a:bodyPr/>
        <a:lstStyle/>
        <a:p>
          <a:endParaRPr lang="en-US"/>
        </a:p>
      </dgm:t>
    </dgm:pt>
    <dgm:pt modelId="{B28CAB39-0B2A-4E30-B3AB-39F7955759E8}" cxnId="{A427BC85-FD5D-4486-9414-62D5ECF9048A}" type="sibTrans">
      <dgm:prSet/>
      <dgm:spPr/>
      <dgm:t>
        <a:bodyPr/>
        <a:lstStyle/>
        <a:p>
          <a:endParaRPr lang="en-US"/>
        </a:p>
      </dgm:t>
    </dgm:pt>
    <dgm:pt modelId="{F43AC757-631B-46AC-9587-3B3647BF3A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put the specific parameters to model to reach the highest accuracy by using train and validation </a:t>
          </a:r>
        </a:p>
      </dgm:t>
    </dgm:pt>
    <dgm:pt modelId="{042FCFAB-6898-49DA-A1D2-1DD0DFEF3125}" cxnId="{BBCE45F0-7753-41A0-8853-73399A6C7B7B}" type="parTrans">
      <dgm:prSet/>
      <dgm:spPr/>
      <dgm:t>
        <a:bodyPr/>
        <a:lstStyle/>
        <a:p>
          <a:endParaRPr lang="en-US"/>
        </a:p>
      </dgm:t>
    </dgm:pt>
    <dgm:pt modelId="{CD0A93F5-326A-44BE-92CF-CBDE37E258BF}" cxnId="{BBCE45F0-7753-41A0-8853-73399A6C7B7B}" type="sibTrans">
      <dgm:prSet/>
      <dgm:spPr/>
      <dgm:t>
        <a:bodyPr/>
        <a:lstStyle/>
        <a:p>
          <a:endParaRPr lang="en-US"/>
        </a:p>
      </dgm:t>
    </dgm:pt>
    <dgm:pt modelId="{9A181725-ADC5-4D91-9058-8905F60EF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we run the model, the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accuracy is 93% </a:t>
          </a:r>
        </a:p>
      </dgm:t>
    </dgm:pt>
    <dgm:pt modelId="{518A2A25-7285-48FA-9D47-D5B9E4E4AC5B}" cxnId="{BD6EA46E-56E9-4435-8856-43FA1F1C4D20}" type="parTrans">
      <dgm:prSet/>
      <dgm:spPr/>
      <dgm:t>
        <a:bodyPr/>
        <a:lstStyle/>
        <a:p>
          <a:endParaRPr lang="en-US"/>
        </a:p>
      </dgm:t>
    </dgm:pt>
    <dgm:pt modelId="{93561537-FED3-4AA6-B7F3-F7CCF8D2DAD3}" cxnId="{BD6EA46E-56E9-4435-8856-43FA1F1C4D20}" type="sibTrans">
      <dgm:prSet/>
      <dgm:spPr/>
      <dgm:t>
        <a:bodyPr/>
        <a:lstStyle/>
        <a:p>
          <a:endParaRPr lang="en-US"/>
        </a:p>
      </dgm:t>
    </dgm:pt>
    <dgm:pt modelId="{ABCF8D1B-1306-48BE-BB7C-240A7D938379}" type="pres">
      <dgm:prSet presAssocID="{3D803F35-B1D2-47DD-9C7D-6E7A813DE1B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4642D6-FA4D-492C-98A0-B605353C856F}" type="pres">
      <dgm:prSet presAssocID="{D9539603-8024-417E-8478-9C9A4B9D969E}" presName="compNode" presStyleCnt="0"/>
      <dgm:spPr/>
    </dgm:pt>
    <dgm:pt modelId="{1209C5AB-6797-4CF6-B58D-FC15D78071C1}" type="pres">
      <dgm:prSet presAssocID="{D9539603-8024-417E-8478-9C9A4B9D969E}" presName="bgRect" presStyleLbl="bgShp" presStyleIdx="0" presStyleCnt="3"/>
      <dgm:spPr/>
    </dgm:pt>
    <dgm:pt modelId="{68C3B41A-2A77-4668-8E8B-05868440CF31}" type="pres">
      <dgm:prSet presAssocID="{D9539603-8024-417E-8478-9C9A4B9D969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BB0C4F7-FDC9-44CA-97E1-B27C8E21AF04}" type="pres">
      <dgm:prSet presAssocID="{D9539603-8024-417E-8478-9C9A4B9D969E}" presName="spaceRect" presStyleCnt="0"/>
      <dgm:spPr/>
    </dgm:pt>
    <dgm:pt modelId="{1678B114-20D9-406D-BE30-ED472314A18E}" type="pres">
      <dgm:prSet presAssocID="{D9539603-8024-417E-8478-9C9A4B9D969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50C0E7-78FA-44ED-9544-071C858789E1}" type="pres">
      <dgm:prSet presAssocID="{B28CAB39-0B2A-4E30-B3AB-39F7955759E8}" presName="sibTrans" presStyleCnt="0"/>
      <dgm:spPr/>
    </dgm:pt>
    <dgm:pt modelId="{A5DEE7DD-6BDD-4DA5-9008-EFAF30DE7DBA}" type="pres">
      <dgm:prSet presAssocID="{F43AC757-631B-46AC-9587-3B3647BF3A28}" presName="compNode" presStyleCnt="0"/>
      <dgm:spPr/>
    </dgm:pt>
    <dgm:pt modelId="{754D8537-481F-4A1F-9EA1-FFD2A8175FC2}" type="pres">
      <dgm:prSet presAssocID="{F43AC757-631B-46AC-9587-3B3647BF3A28}" presName="bgRect" presStyleLbl="bgShp" presStyleIdx="1" presStyleCnt="3"/>
      <dgm:spPr/>
    </dgm:pt>
    <dgm:pt modelId="{E9823CBA-E366-48A0-A139-7657E50D4ADC}" type="pres">
      <dgm:prSet presAssocID="{F43AC757-631B-46AC-9587-3B3647BF3A28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9337E44-BF36-4F28-AD40-5B3719ADACE0}" type="pres">
      <dgm:prSet presAssocID="{F43AC757-631B-46AC-9587-3B3647BF3A28}" presName="spaceRect" presStyleCnt="0"/>
      <dgm:spPr/>
    </dgm:pt>
    <dgm:pt modelId="{A7D9163D-4752-4713-9B55-D66EED6038DA}" type="pres">
      <dgm:prSet presAssocID="{F43AC757-631B-46AC-9587-3B3647BF3A28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D9A4ACC-89AB-416F-A0A4-55FE3383E4E2}" type="pres">
      <dgm:prSet presAssocID="{CD0A93F5-326A-44BE-92CF-CBDE37E258BF}" presName="sibTrans" presStyleCnt="0"/>
      <dgm:spPr/>
    </dgm:pt>
    <dgm:pt modelId="{D2128D31-200D-43D2-92B6-7560D9B4B14F}" type="pres">
      <dgm:prSet presAssocID="{9A181725-ADC5-4D91-9058-8905F60EFCCB}" presName="compNode" presStyleCnt="0"/>
      <dgm:spPr/>
    </dgm:pt>
    <dgm:pt modelId="{5AC6CDCD-588A-48A8-89DA-C6DFBDBA317B}" type="pres">
      <dgm:prSet presAssocID="{9A181725-ADC5-4D91-9058-8905F60EFCCB}" presName="bgRect" presStyleLbl="bgShp" presStyleIdx="2" presStyleCnt="3"/>
      <dgm:spPr/>
    </dgm:pt>
    <dgm:pt modelId="{7A3732E2-B883-4998-8F7E-8A97C3DE8DEF}" type="pres">
      <dgm:prSet presAssocID="{9A181725-ADC5-4D91-9058-8905F60EFCCB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F988FF8-11A7-4B72-92BA-B6CA4BE79AC3}" type="pres">
      <dgm:prSet presAssocID="{9A181725-ADC5-4D91-9058-8905F60EFCCB}" presName="spaceRect" presStyleCnt="0"/>
      <dgm:spPr/>
    </dgm:pt>
    <dgm:pt modelId="{4BEB74D5-3CB3-4113-9F6F-8B693D7A8E47}" type="pres">
      <dgm:prSet presAssocID="{9A181725-ADC5-4D91-9058-8905F60EFCC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D6EA46E-56E9-4435-8856-43FA1F1C4D20}" srcId="{3D803F35-B1D2-47DD-9C7D-6E7A813DE1B6}" destId="{9A181725-ADC5-4D91-9058-8905F60EFCCB}" srcOrd="2" destOrd="0" parTransId="{518A2A25-7285-48FA-9D47-D5B9E4E4AC5B}" sibTransId="{93561537-FED3-4AA6-B7F3-F7CCF8D2DAD3}"/>
    <dgm:cxn modelId="{C9F07018-D754-451B-81E0-557029D6201D}" type="presOf" srcId="{9A181725-ADC5-4D91-9058-8905F60EFCCB}" destId="{4BEB74D5-3CB3-4113-9F6F-8B693D7A8E47}" srcOrd="0" destOrd="0" presId="urn:microsoft.com/office/officeart/2018/2/layout/IconVerticalSolidList"/>
    <dgm:cxn modelId="{A427BC85-FD5D-4486-9414-62D5ECF9048A}" srcId="{3D803F35-B1D2-47DD-9C7D-6E7A813DE1B6}" destId="{D9539603-8024-417E-8478-9C9A4B9D969E}" srcOrd="0" destOrd="0" parTransId="{76072DBF-A5D5-45B8-A0CF-51A45301C802}" sibTransId="{B28CAB39-0B2A-4E30-B3AB-39F7955759E8}"/>
    <dgm:cxn modelId="{D62A80EF-25F4-4C19-B189-6E29BCEEB595}" type="presOf" srcId="{3D803F35-B1D2-47DD-9C7D-6E7A813DE1B6}" destId="{ABCF8D1B-1306-48BE-BB7C-240A7D938379}" srcOrd="0" destOrd="0" presId="urn:microsoft.com/office/officeart/2018/2/layout/IconVerticalSolidList"/>
    <dgm:cxn modelId="{BBCE45F0-7753-41A0-8853-73399A6C7B7B}" srcId="{3D803F35-B1D2-47DD-9C7D-6E7A813DE1B6}" destId="{F43AC757-631B-46AC-9587-3B3647BF3A28}" srcOrd="1" destOrd="0" parTransId="{042FCFAB-6898-49DA-A1D2-1DD0DFEF3125}" sibTransId="{CD0A93F5-326A-44BE-92CF-CBDE37E258BF}"/>
    <dgm:cxn modelId="{0C66BB36-3005-4F86-BF18-C7DE93C3A18C}" type="presOf" srcId="{F43AC757-631B-46AC-9587-3B3647BF3A28}" destId="{A7D9163D-4752-4713-9B55-D66EED6038DA}" srcOrd="0" destOrd="0" presId="urn:microsoft.com/office/officeart/2018/2/layout/IconVerticalSolidList"/>
    <dgm:cxn modelId="{61D81BDA-BFA5-4A5C-B346-1CAC2C62673F}" type="presOf" srcId="{D9539603-8024-417E-8478-9C9A4B9D969E}" destId="{1678B114-20D9-406D-BE30-ED472314A18E}" srcOrd="0" destOrd="0" presId="urn:microsoft.com/office/officeart/2018/2/layout/IconVerticalSolidList"/>
    <dgm:cxn modelId="{00709870-E236-4021-A1E1-10620575A605}" type="presParOf" srcId="{ABCF8D1B-1306-48BE-BB7C-240A7D938379}" destId="{204642D6-FA4D-492C-98A0-B605353C856F}" srcOrd="0" destOrd="0" presId="urn:microsoft.com/office/officeart/2018/2/layout/IconVerticalSolidList"/>
    <dgm:cxn modelId="{5CC3A212-FE58-4F60-8988-112D64CB7A4F}" type="presParOf" srcId="{204642D6-FA4D-492C-98A0-B605353C856F}" destId="{1209C5AB-6797-4CF6-B58D-FC15D78071C1}" srcOrd="0" destOrd="0" presId="urn:microsoft.com/office/officeart/2018/2/layout/IconVerticalSolidList"/>
    <dgm:cxn modelId="{2AC2E541-BA0A-49F5-92DB-03C9656BDE2E}" type="presParOf" srcId="{204642D6-FA4D-492C-98A0-B605353C856F}" destId="{68C3B41A-2A77-4668-8E8B-05868440CF31}" srcOrd="1" destOrd="0" presId="urn:microsoft.com/office/officeart/2018/2/layout/IconVerticalSolidList"/>
    <dgm:cxn modelId="{28B2CA84-7DE9-40ED-B3DF-59DAD940A59C}" type="presParOf" srcId="{204642D6-FA4D-492C-98A0-B605353C856F}" destId="{DBB0C4F7-FDC9-44CA-97E1-B27C8E21AF04}" srcOrd="2" destOrd="0" presId="urn:microsoft.com/office/officeart/2018/2/layout/IconVerticalSolidList"/>
    <dgm:cxn modelId="{41A8D483-CE73-4C29-BADF-132578C148D1}" type="presParOf" srcId="{204642D6-FA4D-492C-98A0-B605353C856F}" destId="{1678B114-20D9-406D-BE30-ED472314A18E}" srcOrd="3" destOrd="0" presId="urn:microsoft.com/office/officeart/2018/2/layout/IconVerticalSolidList"/>
    <dgm:cxn modelId="{A9708FD2-D1AE-4F2D-915E-3C791692392D}" type="presParOf" srcId="{ABCF8D1B-1306-48BE-BB7C-240A7D938379}" destId="{A350C0E7-78FA-44ED-9544-071C858789E1}" srcOrd="1" destOrd="0" presId="urn:microsoft.com/office/officeart/2018/2/layout/IconVerticalSolidList"/>
    <dgm:cxn modelId="{5E92E9A0-0AEC-427F-9672-5B1D4683A07E}" type="presParOf" srcId="{ABCF8D1B-1306-48BE-BB7C-240A7D938379}" destId="{A5DEE7DD-6BDD-4DA5-9008-EFAF30DE7DBA}" srcOrd="2" destOrd="0" presId="urn:microsoft.com/office/officeart/2018/2/layout/IconVerticalSolidList"/>
    <dgm:cxn modelId="{1A72662F-6E29-4D56-A367-F6D36E196EDC}" type="presParOf" srcId="{A5DEE7DD-6BDD-4DA5-9008-EFAF30DE7DBA}" destId="{754D8537-481F-4A1F-9EA1-FFD2A8175FC2}" srcOrd="0" destOrd="0" presId="urn:microsoft.com/office/officeart/2018/2/layout/IconVerticalSolidList"/>
    <dgm:cxn modelId="{EBB26068-81E3-42FE-B79C-906E665D4969}" type="presParOf" srcId="{A5DEE7DD-6BDD-4DA5-9008-EFAF30DE7DBA}" destId="{E9823CBA-E366-48A0-A139-7657E50D4ADC}" srcOrd="1" destOrd="0" presId="urn:microsoft.com/office/officeart/2018/2/layout/IconVerticalSolidList"/>
    <dgm:cxn modelId="{00B5463C-FB24-460A-9539-EEF662480293}" type="presParOf" srcId="{A5DEE7DD-6BDD-4DA5-9008-EFAF30DE7DBA}" destId="{39337E44-BF36-4F28-AD40-5B3719ADACE0}" srcOrd="2" destOrd="0" presId="urn:microsoft.com/office/officeart/2018/2/layout/IconVerticalSolidList"/>
    <dgm:cxn modelId="{B7E6486A-57FF-4623-8F5B-3FB0098180F8}" type="presParOf" srcId="{A5DEE7DD-6BDD-4DA5-9008-EFAF30DE7DBA}" destId="{A7D9163D-4752-4713-9B55-D66EED6038DA}" srcOrd="3" destOrd="0" presId="urn:microsoft.com/office/officeart/2018/2/layout/IconVerticalSolidList"/>
    <dgm:cxn modelId="{D6AA1B00-03EA-4060-B573-C359FB23161A}" type="presParOf" srcId="{ABCF8D1B-1306-48BE-BB7C-240A7D938379}" destId="{9D9A4ACC-89AB-416F-A0A4-55FE3383E4E2}" srcOrd="3" destOrd="0" presId="urn:microsoft.com/office/officeart/2018/2/layout/IconVerticalSolidList"/>
    <dgm:cxn modelId="{4CA5A3DA-02E5-48C1-B1E5-655A19C16BDE}" type="presParOf" srcId="{ABCF8D1B-1306-48BE-BB7C-240A7D938379}" destId="{D2128D31-200D-43D2-92B6-7560D9B4B14F}" srcOrd="4" destOrd="0" presId="urn:microsoft.com/office/officeart/2018/2/layout/IconVerticalSolidList"/>
    <dgm:cxn modelId="{1E547845-E3AF-40E7-B5B6-EF8F37B879A8}" type="presParOf" srcId="{D2128D31-200D-43D2-92B6-7560D9B4B14F}" destId="{5AC6CDCD-588A-48A8-89DA-C6DFBDBA317B}" srcOrd="0" destOrd="0" presId="urn:microsoft.com/office/officeart/2018/2/layout/IconVerticalSolidList"/>
    <dgm:cxn modelId="{5AA83E48-269E-42D7-A876-9D8B1C75000C}" type="presParOf" srcId="{D2128D31-200D-43D2-92B6-7560D9B4B14F}" destId="{7A3732E2-B883-4998-8F7E-8A97C3DE8DEF}" srcOrd="1" destOrd="0" presId="urn:microsoft.com/office/officeart/2018/2/layout/IconVerticalSolidList"/>
    <dgm:cxn modelId="{6A5D91BD-886F-4344-880A-CE53EE1A987B}" type="presParOf" srcId="{D2128D31-200D-43D2-92B6-7560D9B4B14F}" destId="{DF988FF8-11A7-4B72-92BA-B6CA4BE79AC3}" srcOrd="2" destOrd="0" presId="urn:microsoft.com/office/officeart/2018/2/layout/IconVerticalSolidList"/>
    <dgm:cxn modelId="{676050D5-FF77-4F52-86E3-A2EFADD7E618}" type="presParOf" srcId="{D2128D31-200D-43D2-92B6-7560D9B4B14F}" destId="{4BEB74D5-3CB3-4113-9F6F-8B693D7A8E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560330" cy="2926473"/>
        <a:chOff x="0" y="0"/>
        <a:chExt cx="5560330" cy="2926473"/>
      </a:xfrm>
    </dsp:grpSpPr>
    <dsp:sp modelId="{AC91767E-DC20-4858-9336-5D51889FE64D}">
      <dsp:nvSpPr>
        <dsp:cNvPr id="3" name="Rounded Rectangle 2"/>
        <dsp:cNvSpPr/>
      </dsp:nvSpPr>
      <dsp:spPr bwMode="white">
        <a:xfrm>
          <a:off x="137034" y="292436"/>
          <a:ext cx="5286261" cy="655734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6300"/>
          </a:lvl1pPr>
          <a:lvl2pPr marL="285750" indent="-285750" algn="l">
            <a:defRPr sz="4900"/>
          </a:lvl2pPr>
          <a:lvl3pPr marL="571500" indent="-285750" algn="l">
            <a:defRPr sz="4900"/>
          </a:lvl3pPr>
          <a:lvl4pPr marL="857250" indent="-285750" algn="l">
            <a:defRPr sz="4900"/>
          </a:lvl4pPr>
          <a:lvl5pPr marL="1143000" indent="-285750" algn="l">
            <a:defRPr sz="4900"/>
          </a:lvl5pPr>
          <a:lvl6pPr marL="1428750" indent="-285750" algn="l">
            <a:defRPr sz="4900"/>
          </a:lvl6pPr>
          <a:lvl7pPr marL="1714500" indent="-285750" algn="l">
            <a:defRPr sz="4900"/>
          </a:lvl7pPr>
          <a:lvl8pPr marL="2000250" indent="-285750" algn="l">
            <a:defRPr sz="4900"/>
          </a:lvl8pPr>
          <a:lvl9pPr marL="2286000" indent="-285750" algn="l">
            <a:defRPr sz="4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/>
            <a:t>train data to return number of image that is ready to train in (</a:t>
          </a:r>
          <a:r>
            <a:rPr lang="en-US" sz="1800" dirty="0" err="1"/>
            <a:t>x_train</a:t>
          </a:r>
          <a:r>
            <a:rPr lang="en-US" sz="1800" dirty="0"/>
            <a:t> and </a:t>
          </a:r>
          <a:r>
            <a:rPr lang="en-US" sz="1800" dirty="0" err="1"/>
            <a:t>y_train</a:t>
          </a:r>
          <a:r>
            <a:rPr lang="en-US" sz="1800" dirty="0"/>
            <a:t>) </a:t>
          </a:r>
        </a:p>
      </dsp:txBody>
      <dsp:txXfrm>
        <a:off x="137034" y="292436"/>
        <a:ext cx="5286261" cy="655734"/>
      </dsp:txXfrm>
    </dsp:sp>
    <dsp:sp modelId="{35DD3344-6F42-48E3-A30C-7C606E334A9B}">
      <dsp:nvSpPr>
        <dsp:cNvPr id="4" name="Rounded Rectangle 3"/>
        <dsp:cNvSpPr/>
      </dsp:nvSpPr>
      <dsp:spPr bwMode="white">
        <a:xfrm>
          <a:off x="137034" y="1135370"/>
          <a:ext cx="5286261" cy="655734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3390000"/>
            <a:satOff val="-8626"/>
            <a:lumOff val="-588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6300"/>
          </a:lvl1pPr>
          <a:lvl2pPr marL="285750" indent="-285750" algn="l">
            <a:defRPr sz="4900"/>
          </a:lvl2pPr>
          <a:lvl3pPr marL="571500" indent="-285750" algn="l">
            <a:defRPr sz="4900"/>
          </a:lvl3pPr>
          <a:lvl4pPr marL="857250" indent="-285750" algn="l">
            <a:defRPr sz="4900"/>
          </a:lvl4pPr>
          <a:lvl5pPr marL="1143000" indent="-285750" algn="l">
            <a:defRPr sz="4900"/>
          </a:lvl5pPr>
          <a:lvl6pPr marL="1428750" indent="-285750" algn="l">
            <a:defRPr sz="4900"/>
          </a:lvl6pPr>
          <a:lvl7pPr marL="1714500" indent="-285750" algn="l">
            <a:defRPr sz="4900"/>
          </a:lvl7pPr>
          <a:lvl8pPr marL="2000250" indent="-285750" algn="l">
            <a:defRPr sz="4900"/>
          </a:lvl8pPr>
          <a:lvl9pPr marL="2286000" indent="-285750" algn="l">
            <a:defRPr sz="4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/>
            <a:t>test data to return number of image that is ready to test in (</a:t>
          </a:r>
          <a:r>
            <a:rPr lang="en-US" sz="1800" dirty="0" err="1"/>
            <a:t>x_test</a:t>
          </a:r>
          <a:r>
            <a:rPr lang="en-US" sz="1800" dirty="0"/>
            <a:t> and </a:t>
          </a:r>
          <a:r>
            <a:rPr lang="en-US" sz="1800" dirty="0" err="1"/>
            <a:t>y_test</a:t>
          </a:r>
          <a:r>
            <a:rPr lang="en-US" sz="1800" dirty="0"/>
            <a:t>) </a:t>
          </a:r>
        </a:p>
      </dsp:txBody>
      <dsp:txXfrm>
        <a:off x="137034" y="1135370"/>
        <a:ext cx="5286261" cy="655734"/>
      </dsp:txXfrm>
    </dsp:sp>
    <dsp:sp modelId="{9C62A978-AB42-40F7-9B39-359752382A8D}">
      <dsp:nvSpPr>
        <dsp:cNvPr id="5" name="Rounded Rectangle 4"/>
        <dsp:cNvSpPr/>
      </dsp:nvSpPr>
      <dsp:spPr bwMode="white">
        <a:xfrm>
          <a:off x="137034" y="1978303"/>
          <a:ext cx="5286261" cy="655734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6780000"/>
            <a:satOff val="-17254"/>
            <a:lumOff val="-11764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6300"/>
          </a:lvl1pPr>
          <a:lvl2pPr marL="285750" indent="-285750" algn="l">
            <a:defRPr sz="4900"/>
          </a:lvl2pPr>
          <a:lvl3pPr marL="571500" indent="-285750" algn="l">
            <a:defRPr sz="4900"/>
          </a:lvl3pPr>
          <a:lvl4pPr marL="857250" indent="-285750" algn="l">
            <a:defRPr sz="4900"/>
          </a:lvl4pPr>
          <a:lvl5pPr marL="1143000" indent="-285750" algn="l">
            <a:defRPr sz="4900"/>
          </a:lvl5pPr>
          <a:lvl6pPr marL="1428750" indent="-285750" algn="l">
            <a:defRPr sz="4900"/>
          </a:lvl6pPr>
          <a:lvl7pPr marL="1714500" indent="-285750" algn="l">
            <a:defRPr sz="4900"/>
          </a:lvl7pPr>
          <a:lvl8pPr marL="2000250" indent="-285750" algn="l">
            <a:defRPr sz="4900"/>
          </a:lvl8pPr>
          <a:lvl9pPr marL="2286000" indent="-285750" algn="l">
            <a:defRPr sz="4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/>
            <a:t>validation data to return number of image that is ready to validate in (</a:t>
          </a:r>
          <a:r>
            <a:rPr lang="en-US" sz="1800" dirty="0" err="1"/>
            <a:t>x_validation</a:t>
          </a:r>
          <a:r>
            <a:rPr lang="en-US" sz="1800" dirty="0"/>
            <a:t> and </a:t>
          </a:r>
          <a:r>
            <a:rPr lang="en-US" sz="1800" dirty="0" err="1"/>
            <a:t>y_validation</a:t>
          </a:r>
          <a:r>
            <a:rPr lang="en-US" sz="1800" dirty="0"/>
            <a:t>)</a:t>
          </a:r>
        </a:p>
      </dsp:txBody>
      <dsp:txXfrm>
        <a:off x="137034" y="1978303"/>
        <a:ext cx="5286261" cy="655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816362" cy="3908587"/>
        <a:chOff x="0" y="0"/>
        <a:chExt cx="5816362" cy="3908587"/>
      </a:xfrm>
    </dsp:grpSpPr>
    <dsp:sp modelId="{1209C5AB-6797-4CF6-B58D-FC15D78071C1}">
      <dsp:nvSpPr>
        <dsp:cNvPr id="3" name="Rounded Rectangle 2"/>
        <dsp:cNvSpPr/>
      </dsp:nvSpPr>
      <dsp:spPr bwMode="white">
        <a:xfrm>
          <a:off x="0" y="0"/>
          <a:ext cx="5816362" cy="1116739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5816362" cy="1116739"/>
      </dsp:txXfrm>
    </dsp:sp>
    <dsp:sp modelId="{68C3B41A-2A77-4668-8E8B-05868440CF31}">
      <dsp:nvSpPr>
        <dsp:cNvPr id="4" name="Rectangles 3"/>
        <dsp:cNvSpPr/>
      </dsp:nvSpPr>
      <dsp:spPr bwMode="white">
        <a:xfrm>
          <a:off x="337814" y="251266"/>
          <a:ext cx="614207" cy="614207"/>
        </a:xfrm>
        <a:prstGeom prst="rect">
          <a:avLst/>
        </a:prstGeom>
        <a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7814" y="251266"/>
        <a:ext cx="614207" cy="614207"/>
      </dsp:txXfrm>
    </dsp:sp>
    <dsp:sp modelId="{1678B114-20D9-406D-BE30-ED472314A18E}">
      <dsp:nvSpPr>
        <dsp:cNvPr id="5" name="Rectangles 4"/>
        <dsp:cNvSpPr/>
      </dsp:nvSpPr>
      <dsp:spPr bwMode="white">
        <a:xfrm>
          <a:off x="1289834" y="0"/>
          <a:ext cx="4526528" cy="111673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8188" tIns="118188" rIns="118188" bIns="118188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Then we fit the model to run it on the dataset</a:t>
          </a:r>
          <a:endParaRPr>
            <a:solidFill>
              <a:schemeClr val="tx1"/>
            </a:solidFill>
          </a:endParaRPr>
        </a:p>
      </dsp:txBody>
      <dsp:txXfrm>
        <a:off x="1289834" y="0"/>
        <a:ext cx="4526528" cy="1116739"/>
      </dsp:txXfrm>
    </dsp:sp>
    <dsp:sp modelId="{754D8537-481F-4A1F-9EA1-FFD2A8175FC2}">
      <dsp:nvSpPr>
        <dsp:cNvPr id="6" name="Rounded Rectangle 5"/>
        <dsp:cNvSpPr/>
      </dsp:nvSpPr>
      <dsp:spPr bwMode="white">
        <a:xfrm>
          <a:off x="0" y="1395924"/>
          <a:ext cx="5816362" cy="1116739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395924"/>
        <a:ext cx="5816362" cy="1116739"/>
      </dsp:txXfrm>
    </dsp:sp>
    <dsp:sp modelId="{E9823CBA-E366-48A0-A139-7657E50D4ADC}">
      <dsp:nvSpPr>
        <dsp:cNvPr id="7" name="Rectangles 6"/>
        <dsp:cNvSpPr/>
      </dsp:nvSpPr>
      <dsp:spPr bwMode="white">
        <a:xfrm>
          <a:off x="337814" y="1647190"/>
          <a:ext cx="614207" cy="614207"/>
        </a:xfrm>
        <a:prstGeom prst="rect">
          <a:avLst/>
        </a:prstGeom>
        <a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7814" y="1647190"/>
        <a:ext cx="614207" cy="614207"/>
      </dsp:txXfrm>
    </dsp:sp>
    <dsp:sp modelId="{A7D9163D-4752-4713-9B55-D66EED6038DA}">
      <dsp:nvSpPr>
        <dsp:cNvPr id="8" name="Rectangles 7"/>
        <dsp:cNvSpPr/>
      </dsp:nvSpPr>
      <dsp:spPr bwMode="white">
        <a:xfrm>
          <a:off x="1289834" y="1395924"/>
          <a:ext cx="4526528" cy="111673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8188" tIns="118188" rIns="118188" bIns="118188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We put the specific parameters to model to reach the highest accuracy by using train and validation </a:t>
          </a:r>
          <a:endParaRPr>
            <a:solidFill>
              <a:schemeClr val="tx1"/>
            </a:solidFill>
          </a:endParaRPr>
        </a:p>
      </dsp:txBody>
      <dsp:txXfrm>
        <a:off x="1289834" y="1395924"/>
        <a:ext cx="4526528" cy="1116739"/>
      </dsp:txXfrm>
    </dsp:sp>
    <dsp:sp modelId="{5AC6CDCD-588A-48A8-89DA-C6DFBDBA317B}">
      <dsp:nvSpPr>
        <dsp:cNvPr id="9" name="Rounded Rectangle 8"/>
        <dsp:cNvSpPr/>
      </dsp:nvSpPr>
      <dsp:spPr bwMode="white">
        <a:xfrm>
          <a:off x="0" y="2791848"/>
          <a:ext cx="5816362" cy="1116739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791848"/>
        <a:ext cx="5816362" cy="1116739"/>
      </dsp:txXfrm>
    </dsp:sp>
    <dsp:sp modelId="{7A3732E2-B883-4998-8F7E-8A97C3DE8DEF}">
      <dsp:nvSpPr>
        <dsp:cNvPr id="10" name="Rectangles 9"/>
        <dsp:cNvSpPr/>
      </dsp:nvSpPr>
      <dsp:spPr bwMode="white">
        <a:xfrm>
          <a:off x="337814" y="3043114"/>
          <a:ext cx="614207" cy="614207"/>
        </a:xfrm>
        <a:prstGeom prst="rect">
          <a:avLst/>
        </a:prstGeom>
        <a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7814" y="3043114"/>
        <a:ext cx="614207" cy="614207"/>
      </dsp:txXfrm>
    </dsp:sp>
    <dsp:sp modelId="{4BEB74D5-3CB3-4113-9F6F-8B693D7A8E47}">
      <dsp:nvSpPr>
        <dsp:cNvPr id="11" name="Rectangles 10"/>
        <dsp:cNvSpPr/>
      </dsp:nvSpPr>
      <dsp:spPr bwMode="white">
        <a:xfrm>
          <a:off x="1289834" y="2791848"/>
          <a:ext cx="4526528" cy="111673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8188" tIns="118188" rIns="118188" bIns="118188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When we run the model, the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accuracy is 93% </a:t>
          </a:r>
          <a:endParaRPr>
            <a:solidFill>
              <a:schemeClr val="tx1"/>
            </a:solidFill>
          </a:endParaRPr>
        </a:p>
      </dsp:txBody>
      <dsp:txXfrm>
        <a:off x="1289834" y="2791848"/>
        <a:ext cx="4526528" cy="1116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C28C-CC9B-4A54-A83C-9B8CC3C36BFC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91C7-4BFD-412A-B847-5E6851D8F5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47.png"/><Relationship Id="rId3" Type="http://schemas.openxmlformats.org/officeDocument/2006/relationships/image" Target="../media/image3.svg"/><Relationship Id="rId2" Type="http://schemas.openxmlformats.org/officeDocument/2006/relationships/image" Target="../media/image46.png"/><Relationship Id="rId1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.xml"/><Relationship Id="rId8" Type="http://schemas.openxmlformats.org/officeDocument/2006/relationships/diagramLayout" Target="../diagrams/layout1.xml"/><Relationship Id="rId7" Type="http://schemas.openxmlformats.org/officeDocument/2006/relationships/diagramData" Target="../diagrams/data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7.xml"/><Relationship Id="rId11" Type="http://schemas.microsoft.com/office/2007/relationships/diagramDrawing" Target="../diagrams/drawing1.xml"/><Relationship Id="rId10" Type="http://schemas.openxmlformats.org/officeDocument/2006/relationships/diagramColors" Target="../diagrams/colors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p!!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Greenlight on traffic light"/>
          <p:cNvPicPr>
            <a:picLocks noChangeAspect="1"/>
          </p:cNvPicPr>
          <p:nvPr/>
        </p:nvPicPr>
        <p:blipFill rotWithShape="1">
          <a:blip r:embed="rId1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m!!text 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/>
              <a:t>Traffic Signs</a:t>
            </a:r>
            <a:endParaRPr lang="en-US" sz="5400" b="1" dirty="0"/>
          </a:p>
        </p:txBody>
      </p:sp>
      <p:sp>
        <p:nvSpPr>
          <p:cNvPr id="38" name="m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1. in </a:t>
            </a:r>
            <a:r>
              <a:rPr lang="en-US" sz="1900" dirty="0" err="1"/>
              <a:t>y_train</a:t>
            </a:r>
            <a:r>
              <a:rPr lang="en-US" sz="1900" dirty="0"/>
              <a:t> and validation we will use 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library </a:t>
            </a:r>
            <a:r>
              <a:rPr lang="en-US" sz="1900" dirty="0" err="1"/>
              <a:t>to_categorical</a:t>
            </a:r>
            <a:r>
              <a:rPr lang="en-US" sz="1900" dirty="0"/>
              <a:t> to turn column to   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vector by give it column name and  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number of classes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2. in </a:t>
            </a:r>
            <a:r>
              <a:rPr lang="en-US" sz="1900" dirty="0" err="1"/>
              <a:t>x_train</a:t>
            </a:r>
            <a:r>
              <a:rPr lang="en-US" sz="1900" dirty="0"/>
              <a:t> and validation we will use 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 transpose to moving rows data to columns and columns data to rows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3. when we finished , we made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multiplication to make it in one data to  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enter it on the model</a:t>
            </a:r>
            <a:endParaRPr lang="en-US" sz="1900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89" y="3676179"/>
            <a:ext cx="6198052" cy="1321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758" y="510991"/>
            <a:ext cx="9661073" cy="108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3600" dirty="0">
                <a:latin typeface="+mj-lt"/>
                <a:ea typeface="+mj-ea"/>
                <a:cs typeface="+mj-cs"/>
              </a:rPr>
              <a:t>.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 this step we will prepare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y_train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,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y_validation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x_train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,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x_validation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/>
          <p:cNvSpPr/>
          <p:nvPr/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/>
          <p:cNvSpPr/>
          <p:nvPr/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Visualization </a:t>
            </a:r>
            <a:endParaRPr lang="en-US" sz="7200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Make some plots on the dataset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6151" y="4475538"/>
            <a:ext cx="10096987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  <a:prstDash val="lgDashDot"/>
          </a:ln>
        </p:spPr>
        <p:txBody>
          <a:bodyPr wrap="square">
            <a:spAutoFit/>
          </a:bodyPr>
          <a:lstStyle/>
          <a:p>
            <a:r>
              <a:rPr lang="en-US" sz="2000" dirty="0"/>
              <a:t>1. create array that content </a:t>
            </a:r>
            <a:r>
              <a:rPr lang="en-US" sz="2000" b="1" dirty="0" err="1"/>
              <a:t>x_train</a:t>
            </a:r>
            <a:r>
              <a:rPr lang="en-US" sz="2000" b="1" dirty="0"/>
              <a:t> </a:t>
            </a:r>
            <a:r>
              <a:rPr lang="en-US" sz="2000" dirty="0"/>
              <a:t>,</a:t>
            </a:r>
            <a:r>
              <a:rPr lang="en-US" sz="2000" b="1" dirty="0" err="1"/>
              <a:t>x_test</a:t>
            </a:r>
            <a:r>
              <a:rPr lang="en-US" sz="2000" dirty="0"/>
              <a:t> and </a:t>
            </a:r>
            <a:r>
              <a:rPr lang="en-US" sz="2000" b="1" dirty="0" err="1"/>
              <a:t>x_validation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2. create list that will content </a:t>
            </a:r>
            <a:r>
              <a:rPr lang="en-US" sz="2000" b="1" dirty="0" err="1"/>
              <a:t>traning_images</a:t>
            </a:r>
            <a:r>
              <a:rPr lang="en-US" sz="2000" b="1" dirty="0"/>
              <a:t> </a:t>
            </a:r>
            <a:r>
              <a:rPr lang="en-US" sz="2000" dirty="0"/>
              <a:t>, </a:t>
            </a:r>
            <a:r>
              <a:rPr lang="en-US" sz="2000" b="1" dirty="0" err="1"/>
              <a:t>test_images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 err="1"/>
              <a:t>validation_images</a:t>
            </a:r>
            <a:endParaRPr lang="en-US" sz="2000" b="1" dirty="0"/>
          </a:p>
          <a:p>
            <a:r>
              <a:rPr lang="en-US" sz="2000" dirty="0"/>
              <a:t>            and create  the same list for the color to show the percentage for everyone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3. use matplotlib to create pie chart for this columns and use </a:t>
            </a:r>
            <a:r>
              <a:rPr lang="en-US" sz="2000" b="1" dirty="0" err="1"/>
              <a:t>plt.legend</a:t>
            </a:r>
            <a:r>
              <a:rPr lang="en-US" sz="2000" dirty="0"/>
              <a:t> to make title to this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4346" y="1509682"/>
            <a:ext cx="7461761" cy="2338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1" y="1879502"/>
            <a:ext cx="4278284" cy="2067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5550" y="510991"/>
            <a:ext cx="96610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6. Now We Will Make Visualization About Dataset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98" y="364143"/>
            <a:ext cx="3904799" cy="34264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64" y="484966"/>
            <a:ext cx="5136795" cy="3184813"/>
          </a:xfrm>
          <a:prstGeom prst="rect">
            <a:avLst/>
          </a:prstGeom>
        </p:spPr>
      </p:pic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1. use </a:t>
            </a:r>
            <a:r>
              <a:rPr lang="en-US" sz="2000" b="1" dirty="0" err="1"/>
              <a:t>numpy.arange</a:t>
            </a:r>
            <a:r>
              <a:rPr lang="en-US" sz="2000" b="1" dirty="0"/>
              <a:t>() </a:t>
            </a:r>
            <a:r>
              <a:rPr lang="en-US" sz="2000" dirty="0"/>
              <a:t>to arrange categories 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because we will use it on bar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2. use </a:t>
            </a:r>
            <a:r>
              <a:rPr lang="en-US" sz="2000" b="1" dirty="0" err="1"/>
              <a:t>plt.bar</a:t>
            </a:r>
            <a:r>
              <a:rPr lang="en-US" sz="2000" b="1" dirty="0"/>
              <a:t>() </a:t>
            </a:r>
            <a:r>
              <a:rPr lang="en-US" sz="2000" dirty="0"/>
              <a:t>give it categories arranged and 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direction that you want to draw on it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3. create table demo to show percentage on it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5904" y="4615589"/>
            <a:ext cx="4453447" cy="15881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In this step we Will Show percentage on</a:t>
            </a:r>
            <a:r>
              <a:rPr lang="ar-EG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bar</a:t>
            </a:r>
            <a:endParaRPr lang="en-US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dels if molecules in science classroom"/>
          <p:cNvPicPr>
            <a:picLocks noChangeAspect="1"/>
          </p:cNvPicPr>
          <p:nvPr/>
        </p:nvPicPr>
        <p:blipFill rotWithShape="1">
          <a:blip r:embed="rId1"/>
          <a:srcRect l="2062" t="6484" r="19035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2326" y="1217613"/>
            <a:ext cx="46750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Implement Model </a:t>
            </a:r>
            <a:endParaRPr lang="en-US" sz="4800" b="1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>
            <a:grpSpLocks noGrp="1" noRot="1" noChangeAspect="1" noMove="1" noResize="1" noUngrp="1"/>
          </p:cNvGrpSpPr>
          <p:nvPr/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2" name="Freeform: Shape 71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41670" y="379692"/>
            <a:ext cx="3173394" cy="174086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212725" indent="-212725" defTabSz="850265">
              <a:spcBef>
                <a:spcPts val="930"/>
              </a:spcBef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first we used </a:t>
            </a:r>
            <a:r>
              <a:rPr lang="en-GB" sz="1600" kern="1200" dirty="0">
                <a:solidFill>
                  <a:srgbClr val="202124"/>
                </a:solidFill>
                <a:latin typeface="Google Sans"/>
                <a:ea typeface="+mn-ea"/>
                <a:cs typeface="+mn-cs"/>
              </a:rPr>
              <a:t>the sequential model </a:t>
            </a:r>
            <a:r>
              <a:rPr lang="en-GB" sz="1600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allows us to specify a neural network, precisely, sequential: from input to output, passing through a series of hidden layers, one after the other.</a:t>
            </a:r>
            <a:endParaRPr lang="en-GB" sz="1600" b="0" i="0" dirty="0">
              <a:solidFill>
                <a:srgbClr val="040C28"/>
              </a:solidFill>
              <a:effectLst/>
              <a:latin typeface="Google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42225" y="2500248"/>
            <a:ext cx="3406222" cy="1124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850265">
              <a:spcAft>
                <a:spcPts val="600"/>
              </a:spcAft>
            </a:pP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conv2D :</a:t>
            </a:r>
            <a:r>
              <a:rPr lang="en-GB" sz="1675" kern="1200" dirty="0">
                <a:solidFill>
                  <a:srgbClr val="202124"/>
                </a:solidFill>
                <a:latin typeface="Google Sans"/>
                <a:ea typeface="+mn-ea"/>
                <a:cs typeface="+mn-cs"/>
              </a:rPr>
              <a:t> </a:t>
            </a:r>
            <a:r>
              <a:rPr lang="en-GB" sz="1675" kern="1200" dirty="0">
                <a:solidFill>
                  <a:srgbClr val="4D5156"/>
                </a:solidFill>
                <a:latin typeface="Google Sans"/>
                <a:ea typeface="+mn-ea"/>
                <a:cs typeface="+mn-cs"/>
              </a:rPr>
              <a:t> this layer </a:t>
            </a:r>
            <a:r>
              <a:rPr lang="en-GB" sz="1675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creates a convolution kernel that is convolved with the layer input to produce a tensor of outputs</a:t>
            </a:r>
            <a:r>
              <a:rPr lang="en-GB" sz="1675" kern="1200" dirty="0">
                <a:solidFill>
                  <a:srgbClr val="4D5156"/>
                </a:solidFill>
                <a:latin typeface="Google Sans"/>
                <a:ea typeface="+mn-ea"/>
                <a:cs typeface="+mn-cs"/>
              </a:rPr>
              <a:t>. 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982562" y="4311137"/>
            <a:ext cx="10384399" cy="279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065" indent="-266065" defTabSz="850265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Actually, We evaluate CNN to generate our model by using </a:t>
            </a:r>
            <a:r>
              <a:rPr lang="en-GB" sz="1675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Conv2D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75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MaxPool2D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GB" sz="1675" dirty="0">
                <a:solidFill>
                  <a:srgbClr val="FF0000"/>
                </a:solidFill>
              </a:rPr>
              <a:t>32 </a:t>
            </a:r>
            <a:r>
              <a:rPr lang="en-GB" sz="1675" dirty="0"/>
              <a:t>represent to filters ,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GB" sz="1675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kernel_size</a:t>
            </a:r>
            <a:r>
              <a:rPr lang="en-GB" sz="1675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GB" sz="1675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675" kern="1200" dirty="0">
                <a:solidFill>
                  <a:srgbClr val="232629"/>
                </a:solidFill>
                <a:latin typeface="-apple-system"/>
                <a:ea typeface="+mn-ea"/>
                <a:cs typeface="+mn-cs"/>
              </a:rPr>
              <a:t>while </a:t>
            </a:r>
            <a:r>
              <a:rPr lang="en-GB" sz="1675" kern="1200" dirty="0">
                <a:solidFill>
                  <a:srgbClr val="FF0000"/>
                </a:solidFill>
                <a:latin typeface="-apple-system"/>
                <a:ea typeface="+mn-ea"/>
                <a:cs typeface="+mn-cs"/>
              </a:rPr>
              <a:t>3 </a:t>
            </a:r>
            <a:r>
              <a:rPr lang="en-GB" sz="1675" kern="1200" dirty="0">
                <a:solidFill>
                  <a:schemeClr val="bg1">
                    <a:lumMod val="50000"/>
                  </a:schemeClr>
                </a:solidFill>
                <a:latin typeface="-apple-system"/>
                <a:ea typeface="+mn-ea"/>
                <a:cs typeface="+mn-cs"/>
              </a:rPr>
              <a:t>represents the channels </a:t>
            </a:r>
            <a:r>
              <a:rPr lang="en-GB" sz="1675" kern="1200" dirty="0">
                <a:solidFill>
                  <a:srgbClr val="232629"/>
                </a:solidFill>
                <a:latin typeface="-apple-system"/>
                <a:ea typeface="+mn-ea"/>
                <a:cs typeface="+mn-cs"/>
              </a:rPr>
              <a:t>we slide a </a:t>
            </a:r>
            <a:r>
              <a:rPr lang="en-GB" sz="1675" kern="1200" dirty="0">
                <a:solidFill>
                  <a:srgbClr val="FF0000"/>
                </a:solidFill>
                <a:latin typeface="-apple-system"/>
                <a:ea typeface="+mn-ea"/>
                <a:cs typeface="+mn-cs"/>
              </a:rPr>
              <a:t>3x3 matrix</a:t>
            </a:r>
            <a:r>
              <a:rPr lang="en-GB" sz="1675" kern="1200" dirty="0">
                <a:solidFill>
                  <a:srgbClr val="232629"/>
                </a:solidFill>
                <a:latin typeface="-apple-system"/>
                <a:ea typeface="+mn-ea"/>
                <a:cs typeface="+mn-cs"/>
              </a:rPr>
              <a:t>(comes from kernel size) , 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</a:t>
            </a:r>
            <a:r>
              <a:rPr lang="en-GB" sz="1675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GB" sz="1675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activation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that </a:t>
            </a:r>
            <a:r>
              <a:rPr lang="en-GB" sz="1675" kern="1200" dirty="0">
                <a:solidFill>
                  <a:srgbClr val="4D5156"/>
                </a:solidFill>
                <a:latin typeface="Google Sans"/>
                <a:ea typeface="+mn-ea"/>
                <a:cs typeface="+mn-cs"/>
              </a:rPr>
              <a:t>will </a:t>
            </a:r>
            <a:r>
              <a:rPr lang="en-GB" sz="1675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output the input directly if it is positive, otherwise, it will output zero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,when I write </a:t>
            </a:r>
            <a:r>
              <a:rPr lang="en-GB" sz="1675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n-GB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same that mean </a:t>
            </a:r>
            <a:r>
              <a:rPr lang="en-US" b="0" i="0" dirty="0">
                <a:solidFill>
                  <a:srgbClr val="051E50"/>
                </a:solidFill>
                <a:effectLst/>
                <a:latin typeface="proxima-nova"/>
              </a:rPr>
              <a:t>output volume size matches input volume size</a:t>
            </a:r>
            <a:r>
              <a:rPr lang="en-US" b="0" i="0" dirty="0">
                <a:effectLst/>
              </a:rPr>
              <a:t> , </a:t>
            </a:r>
            <a:r>
              <a:rPr lang="en-GB" sz="1675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input_shape</a:t>
            </a:r>
            <a:r>
              <a:rPr lang="en-GB" sz="1675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GB" sz="1675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that responsible for </a:t>
            </a:r>
            <a:r>
              <a:rPr lang="en-GB" sz="1675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(32)height</a:t>
            </a:r>
            <a:r>
              <a:rPr lang="en-GB" sz="1675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75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(32)width</a:t>
            </a:r>
            <a:r>
              <a:rPr lang="en-GB" sz="1675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75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(1)for channels </a:t>
            </a:r>
            <a:r>
              <a:rPr lang="en-GB" sz="16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GB" sz="1675" dirty="0">
                <a:solidFill>
                  <a:schemeClr val="bg1">
                    <a:lumMod val="50000"/>
                  </a:schemeClr>
                </a:solidFill>
              </a:rPr>
              <a:t>pool size </a:t>
            </a:r>
            <a:r>
              <a:rPr lang="en-GB" sz="16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2 that will reduce the spatial dimensions of the output volume .</a:t>
            </a:r>
            <a:endParaRPr lang="en-GB" sz="1675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1" name="Picture 60" descr="Chart, line chart&#10;&#10;Description automatically generated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29" y="1863873"/>
            <a:ext cx="2921941" cy="1883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8" y="675279"/>
            <a:ext cx="6512338" cy="1239126"/>
          </a:xfrm>
          <a:prstGeom prst="rect">
            <a:avLst/>
          </a:prstGeom>
        </p:spPr>
      </p:pic>
      <p:sp>
        <p:nvSpPr>
          <p:cNvPr id="25" name="Arrow: Right 24"/>
          <p:cNvSpPr/>
          <p:nvPr/>
        </p:nvSpPr>
        <p:spPr>
          <a:xfrm>
            <a:off x="4787345" y="905028"/>
            <a:ext cx="3406222" cy="11760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Bent 51"/>
          <p:cNvSpPr/>
          <p:nvPr/>
        </p:nvSpPr>
        <p:spPr>
          <a:xfrm rot="16200000">
            <a:off x="5995843" y="682667"/>
            <a:ext cx="1363486" cy="3128166"/>
          </a:xfrm>
          <a:prstGeom prst="bentArrow">
            <a:avLst>
              <a:gd name="adj1" fmla="val 5027"/>
              <a:gd name="adj2" fmla="val 7755"/>
              <a:gd name="adj3" fmla="val 23487"/>
              <a:gd name="adj4" fmla="val 2203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flipH="1">
            <a:off x="1250303" y="3713997"/>
            <a:ext cx="230499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265">
              <a:spcAft>
                <a:spcPts val="600"/>
              </a:spcAft>
            </a:pPr>
            <a:r>
              <a:rPr lang="en-US" sz="1675" kern="1200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sz="1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activation function 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20246" y="1353670"/>
            <a:ext cx="934197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raphic representation of the softmax activation function | Download  Scientific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650" y="3086714"/>
            <a:ext cx="3930297" cy="2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4" y="721200"/>
            <a:ext cx="5298894" cy="1644314"/>
          </a:xfrm>
          <a:prstGeom prst="rect">
            <a:avLst/>
          </a:prstGeom>
        </p:spPr>
      </p:pic>
      <p:sp>
        <p:nvSpPr>
          <p:cNvPr id="1037" name="Right Triangl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832" y="954158"/>
            <a:ext cx="3709743" cy="4290196"/>
          </a:xfrm>
        </p:spPr>
        <p:txBody>
          <a:bodyPr anchor="t">
            <a:normAutofit/>
          </a:bodyPr>
          <a:lstStyle/>
          <a:p>
            <a:r>
              <a:rPr lang="en-GB" sz="1400" dirty="0"/>
              <a:t>Using Flatten layer to convert multidimensional input to one dimensional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the other hand ,we have 3 layers that’s have </a:t>
            </a:r>
            <a:r>
              <a:rPr lang="en-US" sz="1400" dirty="0">
                <a:solidFill>
                  <a:srgbClr val="FF0000"/>
                </a:solidFill>
              </a:rPr>
              <a:t>256 of 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Google Sans"/>
              </a:rPr>
              <a:t>neurons </a:t>
            </a:r>
            <a:r>
              <a:rPr lang="en-GB" sz="1400" b="0" i="0" dirty="0">
                <a:effectLst/>
                <a:latin typeface="Google Sans"/>
              </a:rPr>
              <a:t>that also have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Google Sans"/>
              </a:rPr>
              <a:t>relu</a:t>
            </a:r>
            <a:r>
              <a:rPr lang="en-GB" sz="1400" b="0" i="0" dirty="0">
                <a:effectLst/>
                <a:latin typeface="Google Sans"/>
              </a:rPr>
              <a:t> activation function .</a:t>
            </a:r>
            <a:endParaRPr lang="en-GB" sz="1400" b="0" i="0" dirty="0"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  <a:latin typeface="Google Sans"/>
              </a:rPr>
              <a:t>Dropout</a:t>
            </a:r>
            <a:r>
              <a:rPr lang="en-GB" sz="1400" dirty="0">
                <a:latin typeface="Google Sans"/>
              </a:rPr>
              <a:t> layer to prevent overfitting </a:t>
            </a:r>
            <a:endParaRPr lang="en-GB" sz="1400" dirty="0"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Google Sans"/>
              </a:rPr>
              <a:t>Second , we compilation the model </a:t>
            </a:r>
            <a:r>
              <a:rPr lang="en-GB" sz="1400" b="0" i="0" dirty="0">
                <a:solidFill>
                  <a:srgbClr val="040C28"/>
                </a:solidFill>
                <a:effectLst/>
                <a:latin typeface="Google Sans"/>
              </a:rPr>
              <a:t>after writing the layers in a model and before training starts by using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Google Sans"/>
              </a:rPr>
              <a:t>adam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GB" sz="1400" dirty="0">
                <a:latin typeface="Google Sans"/>
              </a:rPr>
              <a:t>optimizer that is </a:t>
            </a:r>
            <a:r>
              <a:rPr lang="en-GB" sz="1400" b="0" i="0" dirty="0">
                <a:solidFill>
                  <a:srgbClr val="040C28"/>
                </a:solidFill>
                <a:effectLst/>
                <a:latin typeface="Google Sans"/>
              </a:rPr>
              <a:t>extended version of stochastic gradient descent to adapt to our dataset, use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Google Sans"/>
              </a:rPr>
              <a:t>categorical_crossentropy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GB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Because our dataset have many type of images not binary classes </a:t>
            </a:r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Softmax</a:t>
            </a:r>
            <a:r>
              <a:rPr lang="en-US" sz="1400" dirty="0"/>
              <a:t>, W</a:t>
            </a:r>
            <a:r>
              <a:rPr lang="en-US" sz="1400" b="0" i="0" u="none" strike="noStrike" baseline="0" dirty="0"/>
              <a:t>e will train a network to output a probability over the </a:t>
            </a:r>
            <a:r>
              <a:rPr lang="en-US" sz="1400" b="1" i="0" u="none" strike="noStrike" baseline="0" dirty="0"/>
              <a:t>C </a:t>
            </a:r>
            <a:r>
              <a:rPr lang="en-US" sz="1400" b="0" i="0" u="none" strike="noStrike" baseline="0" dirty="0"/>
              <a:t>classes for each image. It is used for multi-class classification.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Google Sans"/>
            </a:endParaRPr>
          </a:p>
          <a:p>
            <a:endParaRPr lang="en-GB" sz="1400" dirty="0">
              <a:latin typeface="Google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1280" y="6146800"/>
            <a:ext cx="366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/>
              <a:t> activation function</a:t>
            </a:r>
            <a:endParaRPr lang="en-GB" dirty="0"/>
          </a:p>
        </p:txBody>
      </p:sp>
    </p:spTree>
  </p:cSld>
  <p:clrMapOvr>
    <a:masterClrMapping/>
  </p:clrMapOvr>
  <p:transition spd="slow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-1" fmla="*/ 6884912 w 6884912"/>
              <a:gd name="connsiteY0-2" fmla="*/ 0 h 1161397"/>
              <a:gd name="connsiteX1-3" fmla="*/ 6884912 w 6884912"/>
              <a:gd name="connsiteY1-4" fmla="*/ 1161397 h 1161397"/>
              <a:gd name="connsiteX2-5" fmla="*/ 0 w 6884912"/>
              <a:gd name="connsiteY2-6" fmla="*/ 1161397 h 1161397"/>
              <a:gd name="connsiteX3-7" fmla="*/ 27135 w 6884912"/>
              <a:gd name="connsiteY3-8" fmla="*/ 1147460 h 1161397"/>
              <a:gd name="connsiteX4-9" fmla="*/ 115388 w 6884912"/>
              <a:gd name="connsiteY4-10" fmla="*/ 1159043 h 1161397"/>
              <a:gd name="connsiteX5-11" fmla="*/ 119094 w 6884912"/>
              <a:gd name="connsiteY5-12" fmla="*/ 1148463 h 1161397"/>
              <a:gd name="connsiteX6-13" fmla="*/ 171824 w 6884912"/>
              <a:gd name="connsiteY6-14" fmla="*/ 1133224 h 1161397"/>
              <a:gd name="connsiteX7-15" fmla="*/ 376455 w 6884912"/>
              <a:gd name="connsiteY7-16" fmla="*/ 1137381 h 1161397"/>
              <a:gd name="connsiteX8-17" fmla="*/ 478946 w 6884912"/>
              <a:gd name="connsiteY8-18" fmla="*/ 1106011 h 1161397"/>
              <a:gd name="connsiteX9-19" fmla="*/ 512111 w 6884912"/>
              <a:gd name="connsiteY9-20" fmla="*/ 1085599 h 1161397"/>
              <a:gd name="connsiteX10-21" fmla="*/ 567875 w 6884912"/>
              <a:gd name="connsiteY10-22" fmla="*/ 1051976 h 1161397"/>
              <a:gd name="connsiteX11-23" fmla="*/ 601644 w 6884912"/>
              <a:gd name="connsiteY11-24" fmla="*/ 1003997 h 1161397"/>
              <a:gd name="connsiteX12-25" fmla="*/ 651408 w 6884912"/>
              <a:gd name="connsiteY12-26" fmla="*/ 984938 h 1161397"/>
              <a:gd name="connsiteX13-27" fmla="*/ 673197 w 6884912"/>
              <a:gd name="connsiteY13-28" fmla="*/ 1010060 h 1161397"/>
              <a:gd name="connsiteX14-29" fmla="*/ 723108 w 6884912"/>
              <a:gd name="connsiteY14-30" fmla="*/ 980081 h 1161397"/>
              <a:gd name="connsiteX15-31" fmla="*/ 797699 w 6884912"/>
              <a:gd name="connsiteY15-32" fmla="*/ 931362 h 1161397"/>
              <a:gd name="connsiteX16-33" fmla="*/ 843359 w 6884912"/>
              <a:gd name="connsiteY16-34" fmla="*/ 910894 h 1161397"/>
              <a:gd name="connsiteX17-35" fmla="*/ 965215 w 6884912"/>
              <a:gd name="connsiteY17-36" fmla="*/ 846701 h 1161397"/>
              <a:gd name="connsiteX18-37" fmla="*/ 1085080 w 6884912"/>
              <a:gd name="connsiteY18-38" fmla="*/ 776086 h 1161397"/>
              <a:gd name="connsiteX19-39" fmla="*/ 1131224 w 6884912"/>
              <a:gd name="connsiteY19-40" fmla="*/ 706160 h 1161397"/>
              <a:gd name="connsiteX20-41" fmla="*/ 1138051 w 6884912"/>
              <a:gd name="connsiteY20-42" fmla="*/ 702034 h 1161397"/>
              <a:gd name="connsiteX21-43" fmla="*/ 1158800 w 6884912"/>
              <a:gd name="connsiteY21-44" fmla="*/ 700004 h 1161397"/>
              <a:gd name="connsiteX22-45" fmla="*/ 1166947 w 6884912"/>
              <a:gd name="connsiteY22-46" fmla="*/ 700762 h 1161397"/>
              <a:gd name="connsiteX23-47" fmla="*/ 1178135 w 6884912"/>
              <a:gd name="connsiteY23-48" fmla="*/ 698631 h 1161397"/>
              <a:gd name="connsiteX24-49" fmla="*/ 1178301 w 6884912"/>
              <a:gd name="connsiteY24-50" fmla="*/ 698094 h 1161397"/>
              <a:gd name="connsiteX25-51" fmla="*/ 1188995 w 6884912"/>
              <a:gd name="connsiteY25-52" fmla="*/ 697048 h 1161397"/>
              <a:gd name="connsiteX26-53" fmla="*/ 1242716 w 6884912"/>
              <a:gd name="connsiteY26-54" fmla="*/ 698052 h 1161397"/>
              <a:gd name="connsiteX27-55" fmla="*/ 1299977 w 6884912"/>
              <a:gd name="connsiteY27-56" fmla="*/ 639196 h 1161397"/>
              <a:gd name="connsiteX28-57" fmla="*/ 1326190 w 6884912"/>
              <a:gd name="connsiteY28-58" fmla="*/ 625955 h 1161397"/>
              <a:gd name="connsiteX29-59" fmla="*/ 1339600 w 6884912"/>
              <a:gd name="connsiteY29-60" fmla="*/ 616295 h 1161397"/>
              <a:gd name="connsiteX30-61" fmla="*/ 1340054 w 6884912"/>
              <a:gd name="connsiteY30-62" fmla="*/ 614022 h 1161397"/>
              <a:gd name="connsiteX31-63" fmla="*/ 1391606 w 6884912"/>
              <a:gd name="connsiteY31-64" fmla="*/ 615229 h 1161397"/>
              <a:gd name="connsiteX32-65" fmla="*/ 1397565 w 6884912"/>
              <a:gd name="connsiteY32-66" fmla="*/ 611490 h 1161397"/>
              <a:gd name="connsiteX33-67" fmla="*/ 1432302 w 6884912"/>
              <a:gd name="connsiteY33-68" fmla="*/ 617267 h 1161397"/>
              <a:gd name="connsiteX34-69" fmla="*/ 1449644 w 6884912"/>
              <a:gd name="connsiteY34-70" fmla="*/ 617591 h 1161397"/>
              <a:gd name="connsiteX35-71" fmla="*/ 1455793 w 6884912"/>
              <a:gd name="connsiteY35-72" fmla="*/ 623174 h 1161397"/>
              <a:gd name="connsiteX36-73" fmla="*/ 1480758 w 6884912"/>
              <a:gd name="connsiteY36-74" fmla="*/ 620863 h 1161397"/>
              <a:gd name="connsiteX37-75" fmla="*/ 1483154 w 6884912"/>
              <a:gd name="connsiteY37-76" fmla="*/ 618527 h 1161397"/>
              <a:gd name="connsiteX38-77" fmla="*/ 1505495 w 6884912"/>
              <a:gd name="connsiteY38-78" fmla="*/ 624325 h 1161397"/>
              <a:gd name="connsiteX39-79" fmla="*/ 1526340 w 6884912"/>
              <a:gd name="connsiteY39-80" fmla="*/ 638496 h 1161397"/>
              <a:gd name="connsiteX40-81" fmla="*/ 1731986 w 6884912"/>
              <a:gd name="connsiteY40-82" fmla="*/ 589682 h 1161397"/>
              <a:gd name="connsiteX41-83" fmla="*/ 1927935 w 6884912"/>
              <a:gd name="connsiteY41-84" fmla="*/ 628540 h 1161397"/>
              <a:gd name="connsiteX42-85" fmla="*/ 2039075 w 6884912"/>
              <a:gd name="connsiteY42-86" fmla="*/ 599964 h 1161397"/>
              <a:gd name="connsiteX43-87" fmla="*/ 2066980 w 6884912"/>
              <a:gd name="connsiteY43-88" fmla="*/ 550413 h 1161397"/>
              <a:gd name="connsiteX44-89" fmla="*/ 2352236 w 6884912"/>
              <a:gd name="connsiteY44-90" fmla="*/ 519602 h 1161397"/>
              <a:gd name="connsiteX45-91" fmla="*/ 2420791 w 6884912"/>
              <a:gd name="connsiteY45-92" fmla="*/ 492826 h 1161397"/>
              <a:gd name="connsiteX46-93" fmla="*/ 2489932 w 6884912"/>
              <a:gd name="connsiteY46-94" fmla="*/ 507864 h 1161397"/>
              <a:gd name="connsiteX47-95" fmla="*/ 2512917 w 6884912"/>
              <a:gd name="connsiteY47-96" fmla="*/ 489127 h 1161397"/>
              <a:gd name="connsiteX48-97" fmla="*/ 2516783 w 6884912"/>
              <a:gd name="connsiteY48-98" fmla="*/ 485473 h 1161397"/>
              <a:gd name="connsiteX49-99" fmla="*/ 2534360 w 6884912"/>
              <a:gd name="connsiteY49-100" fmla="*/ 480064 h 1161397"/>
              <a:gd name="connsiteX50-101" fmla="*/ 2536691 w 6884912"/>
              <a:gd name="connsiteY50-102" fmla="*/ 467018 h 1161397"/>
              <a:gd name="connsiteX51-103" fmla="*/ 2561265 w 6884912"/>
              <a:gd name="connsiteY51-104" fmla="*/ 450623 h 1161397"/>
              <a:gd name="connsiteX52-105" fmla="*/ 2594349 w 6884912"/>
              <a:gd name="connsiteY52-106" fmla="*/ 443884 h 1161397"/>
              <a:gd name="connsiteX53-107" fmla="*/ 2754324 w 6884912"/>
              <a:gd name="connsiteY53-108" fmla="*/ 424766 h 1161397"/>
              <a:gd name="connsiteX54-109" fmla="*/ 2848470 w 6884912"/>
              <a:gd name="connsiteY54-110" fmla="*/ 405966 h 1161397"/>
              <a:gd name="connsiteX55-111" fmla="*/ 2881772 w 6884912"/>
              <a:gd name="connsiteY55-112" fmla="*/ 387260 h 1161397"/>
              <a:gd name="connsiteX56-113" fmla="*/ 2929932 w 6884912"/>
              <a:gd name="connsiteY56-114" fmla="*/ 368912 h 1161397"/>
              <a:gd name="connsiteX57-115" fmla="*/ 3013020 w 6884912"/>
              <a:gd name="connsiteY57-116" fmla="*/ 327578 h 1161397"/>
              <a:gd name="connsiteX58-117" fmla="*/ 3222191 w 6884912"/>
              <a:gd name="connsiteY58-118" fmla="*/ 307887 h 1161397"/>
              <a:gd name="connsiteX59-119" fmla="*/ 3227953 w 6884912"/>
              <a:gd name="connsiteY59-120" fmla="*/ 297650 h 1161397"/>
              <a:gd name="connsiteX60-121" fmla="*/ 3287859 w 6884912"/>
              <a:gd name="connsiteY60-122" fmla="*/ 287558 h 1161397"/>
              <a:gd name="connsiteX61-123" fmla="*/ 3510042 w 6884912"/>
              <a:gd name="connsiteY61-124" fmla="*/ 311820 h 1161397"/>
              <a:gd name="connsiteX62-125" fmla="*/ 3626773 w 6884912"/>
              <a:gd name="connsiteY62-126" fmla="*/ 290452 h 1161397"/>
              <a:gd name="connsiteX63-127" fmla="*/ 3666217 w 6884912"/>
              <a:gd name="connsiteY63-128" fmla="*/ 273255 h 1161397"/>
              <a:gd name="connsiteX64-129" fmla="*/ 3732427 w 6884912"/>
              <a:gd name="connsiteY64-130" fmla="*/ 245039 h 1161397"/>
              <a:gd name="connsiteX65-131" fmla="*/ 3777022 w 6884912"/>
              <a:gd name="connsiteY65-132" fmla="*/ 200276 h 1161397"/>
              <a:gd name="connsiteX66-133" fmla="*/ 3791246 w 6884912"/>
              <a:gd name="connsiteY66-134" fmla="*/ 189996 h 1161397"/>
              <a:gd name="connsiteX67-135" fmla="*/ 3819864 w 6884912"/>
              <a:gd name="connsiteY67-136" fmla="*/ 194605 h 1161397"/>
              <a:gd name="connsiteX68-137" fmla="*/ 3830398 w 6884912"/>
              <a:gd name="connsiteY68-138" fmla="*/ 188383 h 1161397"/>
              <a:gd name="connsiteX69-139" fmla="*/ 3834360 w 6884912"/>
              <a:gd name="connsiteY69-140" fmla="*/ 188992 h 1161397"/>
              <a:gd name="connsiteX70-141" fmla="*/ 3843715 w 6884912"/>
              <a:gd name="connsiteY70-142" fmla="*/ 188752 h 1161397"/>
              <a:gd name="connsiteX71-143" fmla="*/ 3842609 w 6884912"/>
              <a:gd name="connsiteY71-144" fmla="*/ 197386 h 1161397"/>
              <a:gd name="connsiteX72-145" fmla="*/ 3853961 w 6884912"/>
              <a:gd name="connsiteY72-146" fmla="*/ 213380 h 1161397"/>
              <a:gd name="connsiteX73-147" fmla="*/ 3907640 w 6884912"/>
              <a:gd name="connsiteY73-148" fmla="*/ 207568 h 1161397"/>
              <a:gd name="connsiteX74-149" fmla="*/ 3910449 w 6884912"/>
              <a:gd name="connsiteY74-150" fmla="*/ 197808 h 1161397"/>
              <a:gd name="connsiteX75-151" fmla="*/ 3917197 w 6884912"/>
              <a:gd name="connsiteY75-152" fmla="*/ 196121 h 1161397"/>
              <a:gd name="connsiteX76-153" fmla="*/ 3922400 w 6884912"/>
              <a:gd name="connsiteY76-154" fmla="*/ 205056 h 1161397"/>
              <a:gd name="connsiteX77-155" fmla="*/ 4013061 w 6884912"/>
              <a:gd name="connsiteY77-156" fmla="*/ 224874 h 1161397"/>
              <a:gd name="connsiteX78-157" fmla="*/ 4134285 w 6884912"/>
              <a:gd name="connsiteY78-158" fmla="*/ 235592 h 1161397"/>
              <a:gd name="connsiteX79-159" fmla="*/ 4220717 w 6884912"/>
              <a:gd name="connsiteY79-160" fmla="*/ 192946 h 1161397"/>
              <a:gd name="connsiteX80-161" fmla="*/ 4228802 w 6884912"/>
              <a:gd name="connsiteY80-162" fmla="*/ 201468 h 1161397"/>
              <a:gd name="connsiteX81-163" fmla="*/ 4289361 w 6884912"/>
              <a:gd name="connsiteY81-164" fmla="*/ 196642 h 1161397"/>
              <a:gd name="connsiteX82-165" fmla="*/ 4498913 w 6884912"/>
              <a:gd name="connsiteY82-166" fmla="*/ 118915 h 1161397"/>
              <a:gd name="connsiteX83-167" fmla="*/ 4617330 w 6884912"/>
              <a:gd name="connsiteY83-168" fmla="*/ 111163 h 1161397"/>
              <a:gd name="connsiteX84-169" fmla="*/ 4659778 w 6884912"/>
              <a:gd name="connsiteY84-170" fmla="*/ 118219 h 1161397"/>
              <a:gd name="connsiteX85-171" fmla="*/ 4730870 w 6884912"/>
              <a:gd name="connsiteY85-172" fmla="*/ 129432 h 1161397"/>
              <a:gd name="connsiteX86-173" fmla="*/ 4785037 w 6884912"/>
              <a:gd name="connsiteY86-174" fmla="*/ 161964 h 1161397"/>
              <a:gd name="connsiteX87-175" fmla="*/ 4844073 w 6884912"/>
              <a:gd name="connsiteY87-176" fmla="*/ 161768 h 1161397"/>
              <a:gd name="connsiteX88-177" fmla="*/ 4856454 w 6884912"/>
              <a:gd name="connsiteY88-178" fmla="*/ 130488 h 1161397"/>
              <a:gd name="connsiteX89-179" fmla="*/ 4920038 w 6884912"/>
              <a:gd name="connsiteY89-180" fmla="*/ 140418 h 1161397"/>
              <a:gd name="connsiteX90-181" fmla="*/ 5016639 w 6884912"/>
              <a:gd name="connsiteY90-182" fmla="*/ 158905 h 1161397"/>
              <a:gd name="connsiteX91-183" fmla="*/ 5072009 w 6884912"/>
              <a:gd name="connsiteY91-184" fmla="*/ 161502 h 1161397"/>
              <a:gd name="connsiteX92-185" fmla="*/ 5223626 w 6884912"/>
              <a:gd name="connsiteY92-186" fmla="*/ 177356 h 1161397"/>
              <a:gd name="connsiteX93-187" fmla="*/ 5375773 w 6884912"/>
              <a:gd name="connsiteY93-188" fmla="*/ 199913 h 1161397"/>
              <a:gd name="connsiteX94-189" fmla="*/ 5467502 w 6884912"/>
              <a:gd name="connsiteY94-190" fmla="*/ 250963 h 1161397"/>
              <a:gd name="connsiteX95-191" fmla="*/ 5592395 w 6884912"/>
              <a:gd name="connsiteY95-192" fmla="*/ 265434 h 1161397"/>
              <a:gd name="connsiteX96-193" fmla="*/ 5613532 w 6884912"/>
              <a:gd name="connsiteY96-194" fmla="*/ 273379 h 1161397"/>
              <a:gd name="connsiteX97-195" fmla="*/ 5642173 w 6884912"/>
              <a:gd name="connsiteY97-196" fmla="*/ 266904 h 1161397"/>
              <a:gd name="connsiteX98-197" fmla="*/ 5756910 w 6884912"/>
              <a:gd name="connsiteY98-198" fmla="*/ 239211 h 1161397"/>
              <a:gd name="connsiteX99-199" fmla="*/ 5846667 w 6884912"/>
              <a:gd name="connsiteY99-200" fmla="*/ 201786 h 1161397"/>
              <a:gd name="connsiteX100-201" fmla="*/ 5960732 w 6884912"/>
              <a:gd name="connsiteY100-202" fmla="*/ 220708 h 1161397"/>
              <a:gd name="connsiteX101-203" fmla="*/ 6029542 w 6884912"/>
              <a:gd name="connsiteY101-204" fmla="*/ 210339 h 1161397"/>
              <a:gd name="connsiteX102-205" fmla="*/ 6141123 w 6884912"/>
              <a:gd name="connsiteY102-206" fmla="*/ 159923 h 1161397"/>
              <a:gd name="connsiteX103-207" fmla="*/ 6290640 w 6884912"/>
              <a:gd name="connsiteY103-208" fmla="*/ 167441 h 1161397"/>
              <a:gd name="connsiteX104-209" fmla="*/ 6322806 w 6884912"/>
              <a:gd name="connsiteY104-210" fmla="*/ 213293 h 1161397"/>
              <a:gd name="connsiteX105-211" fmla="*/ 6364914 w 6884912"/>
              <a:gd name="connsiteY105-212" fmla="*/ 240140 h 1161397"/>
              <a:gd name="connsiteX106-213" fmla="*/ 6380420 w 6884912"/>
              <a:gd name="connsiteY106-214" fmla="*/ 173195 h 1161397"/>
              <a:gd name="connsiteX107-215" fmla="*/ 6507891 w 6884912"/>
              <a:gd name="connsiteY107-216" fmla="*/ 118474 h 1161397"/>
              <a:gd name="connsiteX108-217" fmla="*/ 6571807 w 6884912"/>
              <a:gd name="connsiteY108-218" fmla="*/ 98636 h 1161397"/>
              <a:gd name="connsiteX109-219" fmla="*/ 6671880 w 6884912"/>
              <a:gd name="connsiteY109-220" fmla="*/ 82931 h 1161397"/>
              <a:gd name="connsiteX110-221" fmla="*/ 6702266 w 6884912"/>
              <a:gd name="connsiteY110-222" fmla="*/ 75470 h 1161397"/>
              <a:gd name="connsiteX111-223" fmla="*/ 6845802 w 6884912"/>
              <a:gd name="connsiteY111-224" fmla="*/ 24496 h 1161397"/>
              <a:gd name="connsiteX112-225" fmla="*/ 6884912 w 6884912"/>
              <a:gd name="connsiteY112-226" fmla="*/ 0 h 1161397"/>
              <a:gd name="connsiteX0-227" fmla="*/ 6884912 w 6884912"/>
              <a:gd name="connsiteY0-228" fmla="*/ 0 h 1161397"/>
              <a:gd name="connsiteX1-229" fmla="*/ 6884912 w 6884912"/>
              <a:gd name="connsiteY1-230" fmla="*/ 1161397 h 1161397"/>
              <a:gd name="connsiteX2-231" fmla="*/ 0 w 6884912"/>
              <a:gd name="connsiteY2-232" fmla="*/ 1161397 h 1161397"/>
              <a:gd name="connsiteX3-233" fmla="*/ 27135 w 6884912"/>
              <a:gd name="connsiteY3-234" fmla="*/ 1147460 h 1161397"/>
              <a:gd name="connsiteX4-235" fmla="*/ 115388 w 6884912"/>
              <a:gd name="connsiteY4-236" fmla="*/ 1159043 h 1161397"/>
              <a:gd name="connsiteX5-237" fmla="*/ 119094 w 6884912"/>
              <a:gd name="connsiteY5-238" fmla="*/ 1148463 h 1161397"/>
              <a:gd name="connsiteX6-239" fmla="*/ 171824 w 6884912"/>
              <a:gd name="connsiteY6-240" fmla="*/ 1133224 h 1161397"/>
              <a:gd name="connsiteX7-241" fmla="*/ 376455 w 6884912"/>
              <a:gd name="connsiteY7-242" fmla="*/ 1137381 h 1161397"/>
              <a:gd name="connsiteX8-243" fmla="*/ 478946 w 6884912"/>
              <a:gd name="connsiteY8-244" fmla="*/ 1106011 h 1161397"/>
              <a:gd name="connsiteX9-245" fmla="*/ 512111 w 6884912"/>
              <a:gd name="connsiteY9-246" fmla="*/ 1085599 h 1161397"/>
              <a:gd name="connsiteX10-247" fmla="*/ 567875 w 6884912"/>
              <a:gd name="connsiteY10-248" fmla="*/ 1051976 h 1161397"/>
              <a:gd name="connsiteX11-249" fmla="*/ 601644 w 6884912"/>
              <a:gd name="connsiteY11-250" fmla="*/ 1003997 h 1161397"/>
              <a:gd name="connsiteX12-251" fmla="*/ 651408 w 6884912"/>
              <a:gd name="connsiteY12-252" fmla="*/ 984938 h 1161397"/>
              <a:gd name="connsiteX13-253" fmla="*/ 673197 w 6884912"/>
              <a:gd name="connsiteY13-254" fmla="*/ 1010060 h 1161397"/>
              <a:gd name="connsiteX14-255" fmla="*/ 723108 w 6884912"/>
              <a:gd name="connsiteY14-256" fmla="*/ 980081 h 1161397"/>
              <a:gd name="connsiteX15-257" fmla="*/ 797699 w 6884912"/>
              <a:gd name="connsiteY15-258" fmla="*/ 931362 h 1161397"/>
              <a:gd name="connsiteX16-259" fmla="*/ 843359 w 6884912"/>
              <a:gd name="connsiteY16-260" fmla="*/ 910894 h 1161397"/>
              <a:gd name="connsiteX17-261" fmla="*/ 965215 w 6884912"/>
              <a:gd name="connsiteY17-262" fmla="*/ 846701 h 1161397"/>
              <a:gd name="connsiteX18-263" fmla="*/ 1085080 w 6884912"/>
              <a:gd name="connsiteY18-264" fmla="*/ 776086 h 1161397"/>
              <a:gd name="connsiteX19-265" fmla="*/ 1131224 w 6884912"/>
              <a:gd name="connsiteY19-266" fmla="*/ 706160 h 1161397"/>
              <a:gd name="connsiteX20-267" fmla="*/ 1138051 w 6884912"/>
              <a:gd name="connsiteY20-268" fmla="*/ 702034 h 1161397"/>
              <a:gd name="connsiteX21-269" fmla="*/ 1158800 w 6884912"/>
              <a:gd name="connsiteY21-270" fmla="*/ 700004 h 1161397"/>
              <a:gd name="connsiteX22-271" fmla="*/ 1166947 w 6884912"/>
              <a:gd name="connsiteY22-272" fmla="*/ 700762 h 1161397"/>
              <a:gd name="connsiteX23-273" fmla="*/ 1178135 w 6884912"/>
              <a:gd name="connsiteY23-274" fmla="*/ 698631 h 1161397"/>
              <a:gd name="connsiteX24-275" fmla="*/ 1178301 w 6884912"/>
              <a:gd name="connsiteY24-276" fmla="*/ 698094 h 1161397"/>
              <a:gd name="connsiteX25-277" fmla="*/ 1188995 w 6884912"/>
              <a:gd name="connsiteY25-278" fmla="*/ 697048 h 1161397"/>
              <a:gd name="connsiteX26-279" fmla="*/ 1242716 w 6884912"/>
              <a:gd name="connsiteY26-280" fmla="*/ 698052 h 1161397"/>
              <a:gd name="connsiteX27-281" fmla="*/ 1299977 w 6884912"/>
              <a:gd name="connsiteY27-282" fmla="*/ 639196 h 1161397"/>
              <a:gd name="connsiteX28-283" fmla="*/ 1326190 w 6884912"/>
              <a:gd name="connsiteY28-284" fmla="*/ 625955 h 1161397"/>
              <a:gd name="connsiteX29-285" fmla="*/ 1339600 w 6884912"/>
              <a:gd name="connsiteY29-286" fmla="*/ 616295 h 1161397"/>
              <a:gd name="connsiteX30-287" fmla="*/ 1340054 w 6884912"/>
              <a:gd name="connsiteY30-288" fmla="*/ 614022 h 1161397"/>
              <a:gd name="connsiteX31-289" fmla="*/ 1391606 w 6884912"/>
              <a:gd name="connsiteY31-290" fmla="*/ 615229 h 1161397"/>
              <a:gd name="connsiteX32-291" fmla="*/ 1397565 w 6884912"/>
              <a:gd name="connsiteY32-292" fmla="*/ 611490 h 1161397"/>
              <a:gd name="connsiteX33-293" fmla="*/ 1432302 w 6884912"/>
              <a:gd name="connsiteY33-294" fmla="*/ 617267 h 1161397"/>
              <a:gd name="connsiteX34-295" fmla="*/ 1449644 w 6884912"/>
              <a:gd name="connsiteY34-296" fmla="*/ 617591 h 1161397"/>
              <a:gd name="connsiteX35-297" fmla="*/ 1455793 w 6884912"/>
              <a:gd name="connsiteY35-298" fmla="*/ 623174 h 1161397"/>
              <a:gd name="connsiteX36-299" fmla="*/ 1480758 w 6884912"/>
              <a:gd name="connsiteY36-300" fmla="*/ 620863 h 1161397"/>
              <a:gd name="connsiteX37-301" fmla="*/ 1483154 w 6884912"/>
              <a:gd name="connsiteY37-302" fmla="*/ 618527 h 1161397"/>
              <a:gd name="connsiteX38-303" fmla="*/ 1505495 w 6884912"/>
              <a:gd name="connsiteY38-304" fmla="*/ 624325 h 1161397"/>
              <a:gd name="connsiteX39-305" fmla="*/ 1526340 w 6884912"/>
              <a:gd name="connsiteY39-306" fmla="*/ 638496 h 1161397"/>
              <a:gd name="connsiteX40-307" fmla="*/ 1731986 w 6884912"/>
              <a:gd name="connsiteY40-308" fmla="*/ 589682 h 1161397"/>
              <a:gd name="connsiteX41-309" fmla="*/ 1927935 w 6884912"/>
              <a:gd name="connsiteY41-310" fmla="*/ 628540 h 1161397"/>
              <a:gd name="connsiteX42-311" fmla="*/ 2039075 w 6884912"/>
              <a:gd name="connsiteY42-312" fmla="*/ 599964 h 1161397"/>
              <a:gd name="connsiteX43-313" fmla="*/ 2066980 w 6884912"/>
              <a:gd name="connsiteY43-314" fmla="*/ 550413 h 1161397"/>
              <a:gd name="connsiteX44-315" fmla="*/ 2352236 w 6884912"/>
              <a:gd name="connsiteY44-316" fmla="*/ 519602 h 1161397"/>
              <a:gd name="connsiteX45-317" fmla="*/ 2420791 w 6884912"/>
              <a:gd name="connsiteY45-318" fmla="*/ 492826 h 1161397"/>
              <a:gd name="connsiteX46-319" fmla="*/ 2489932 w 6884912"/>
              <a:gd name="connsiteY46-320" fmla="*/ 507864 h 1161397"/>
              <a:gd name="connsiteX47-321" fmla="*/ 2512917 w 6884912"/>
              <a:gd name="connsiteY47-322" fmla="*/ 489127 h 1161397"/>
              <a:gd name="connsiteX48-323" fmla="*/ 2516783 w 6884912"/>
              <a:gd name="connsiteY48-324" fmla="*/ 485473 h 1161397"/>
              <a:gd name="connsiteX49-325" fmla="*/ 2534360 w 6884912"/>
              <a:gd name="connsiteY49-326" fmla="*/ 480064 h 1161397"/>
              <a:gd name="connsiteX50-327" fmla="*/ 2536691 w 6884912"/>
              <a:gd name="connsiteY50-328" fmla="*/ 467018 h 1161397"/>
              <a:gd name="connsiteX51-329" fmla="*/ 2561265 w 6884912"/>
              <a:gd name="connsiteY51-330" fmla="*/ 450623 h 1161397"/>
              <a:gd name="connsiteX52-331" fmla="*/ 2594349 w 6884912"/>
              <a:gd name="connsiteY52-332" fmla="*/ 443884 h 1161397"/>
              <a:gd name="connsiteX53-333" fmla="*/ 2754324 w 6884912"/>
              <a:gd name="connsiteY53-334" fmla="*/ 424766 h 1161397"/>
              <a:gd name="connsiteX54-335" fmla="*/ 2848470 w 6884912"/>
              <a:gd name="connsiteY54-336" fmla="*/ 405966 h 1161397"/>
              <a:gd name="connsiteX55-337" fmla="*/ 2881772 w 6884912"/>
              <a:gd name="connsiteY55-338" fmla="*/ 387260 h 1161397"/>
              <a:gd name="connsiteX56-339" fmla="*/ 2929932 w 6884912"/>
              <a:gd name="connsiteY56-340" fmla="*/ 368912 h 1161397"/>
              <a:gd name="connsiteX57-341" fmla="*/ 3013020 w 6884912"/>
              <a:gd name="connsiteY57-342" fmla="*/ 327578 h 1161397"/>
              <a:gd name="connsiteX58-343" fmla="*/ 3222191 w 6884912"/>
              <a:gd name="connsiteY58-344" fmla="*/ 307887 h 1161397"/>
              <a:gd name="connsiteX59-345" fmla="*/ 3227953 w 6884912"/>
              <a:gd name="connsiteY59-346" fmla="*/ 297650 h 1161397"/>
              <a:gd name="connsiteX60-347" fmla="*/ 3287859 w 6884912"/>
              <a:gd name="connsiteY60-348" fmla="*/ 287558 h 1161397"/>
              <a:gd name="connsiteX61-349" fmla="*/ 3510042 w 6884912"/>
              <a:gd name="connsiteY61-350" fmla="*/ 311820 h 1161397"/>
              <a:gd name="connsiteX62-351" fmla="*/ 3626773 w 6884912"/>
              <a:gd name="connsiteY62-352" fmla="*/ 290452 h 1161397"/>
              <a:gd name="connsiteX63-353" fmla="*/ 3666217 w 6884912"/>
              <a:gd name="connsiteY63-354" fmla="*/ 273255 h 1161397"/>
              <a:gd name="connsiteX64-355" fmla="*/ 3732427 w 6884912"/>
              <a:gd name="connsiteY64-356" fmla="*/ 245039 h 1161397"/>
              <a:gd name="connsiteX65-357" fmla="*/ 3777022 w 6884912"/>
              <a:gd name="connsiteY65-358" fmla="*/ 200276 h 1161397"/>
              <a:gd name="connsiteX66-359" fmla="*/ 3791246 w 6884912"/>
              <a:gd name="connsiteY66-360" fmla="*/ 189996 h 1161397"/>
              <a:gd name="connsiteX67-361" fmla="*/ 3819864 w 6884912"/>
              <a:gd name="connsiteY67-362" fmla="*/ 194605 h 1161397"/>
              <a:gd name="connsiteX68-363" fmla="*/ 3830398 w 6884912"/>
              <a:gd name="connsiteY68-364" fmla="*/ 188383 h 1161397"/>
              <a:gd name="connsiteX69-365" fmla="*/ 3834360 w 6884912"/>
              <a:gd name="connsiteY69-366" fmla="*/ 188992 h 1161397"/>
              <a:gd name="connsiteX70-367" fmla="*/ 3843715 w 6884912"/>
              <a:gd name="connsiteY70-368" fmla="*/ 188752 h 1161397"/>
              <a:gd name="connsiteX71-369" fmla="*/ 3842609 w 6884912"/>
              <a:gd name="connsiteY71-370" fmla="*/ 197386 h 1161397"/>
              <a:gd name="connsiteX72-371" fmla="*/ 3853961 w 6884912"/>
              <a:gd name="connsiteY72-372" fmla="*/ 213380 h 1161397"/>
              <a:gd name="connsiteX73-373" fmla="*/ 3907640 w 6884912"/>
              <a:gd name="connsiteY73-374" fmla="*/ 207568 h 1161397"/>
              <a:gd name="connsiteX74-375" fmla="*/ 3910449 w 6884912"/>
              <a:gd name="connsiteY74-376" fmla="*/ 197808 h 1161397"/>
              <a:gd name="connsiteX75-377" fmla="*/ 3917197 w 6884912"/>
              <a:gd name="connsiteY75-378" fmla="*/ 196121 h 1161397"/>
              <a:gd name="connsiteX76-379" fmla="*/ 3922400 w 6884912"/>
              <a:gd name="connsiteY76-380" fmla="*/ 205056 h 1161397"/>
              <a:gd name="connsiteX77-381" fmla="*/ 4013061 w 6884912"/>
              <a:gd name="connsiteY77-382" fmla="*/ 224874 h 1161397"/>
              <a:gd name="connsiteX78-383" fmla="*/ 4220717 w 6884912"/>
              <a:gd name="connsiteY78-384" fmla="*/ 192946 h 1161397"/>
              <a:gd name="connsiteX79-385" fmla="*/ 4228802 w 6884912"/>
              <a:gd name="connsiteY79-386" fmla="*/ 201468 h 1161397"/>
              <a:gd name="connsiteX80-387" fmla="*/ 4289361 w 6884912"/>
              <a:gd name="connsiteY80-388" fmla="*/ 196642 h 1161397"/>
              <a:gd name="connsiteX81-389" fmla="*/ 4498913 w 6884912"/>
              <a:gd name="connsiteY81-390" fmla="*/ 118915 h 1161397"/>
              <a:gd name="connsiteX82-391" fmla="*/ 4617330 w 6884912"/>
              <a:gd name="connsiteY82-392" fmla="*/ 111163 h 1161397"/>
              <a:gd name="connsiteX83-393" fmla="*/ 4659778 w 6884912"/>
              <a:gd name="connsiteY83-394" fmla="*/ 118219 h 1161397"/>
              <a:gd name="connsiteX84-395" fmla="*/ 4730870 w 6884912"/>
              <a:gd name="connsiteY84-396" fmla="*/ 129432 h 1161397"/>
              <a:gd name="connsiteX85-397" fmla="*/ 4785037 w 6884912"/>
              <a:gd name="connsiteY85-398" fmla="*/ 161964 h 1161397"/>
              <a:gd name="connsiteX86-399" fmla="*/ 4844073 w 6884912"/>
              <a:gd name="connsiteY86-400" fmla="*/ 161768 h 1161397"/>
              <a:gd name="connsiteX87-401" fmla="*/ 4856454 w 6884912"/>
              <a:gd name="connsiteY87-402" fmla="*/ 130488 h 1161397"/>
              <a:gd name="connsiteX88-403" fmla="*/ 4920038 w 6884912"/>
              <a:gd name="connsiteY88-404" fmla="*/ 140418 h 1161397"/>
              <a:gd name="connsiteX89-405" fmla="*/ 5016639 w 6884912"/>
              <a:gd name="connsiteY89-406" fmla="*/ 158905 h 1161397"/>
              <a:gd name="connsiteX90-407" fmla="*/ 5072009 w 6884912"/>
              <a:gd name="connsiteY90-408" fmla="*/ 161502 h 1161397"/>
              <a:gd name="connsiteX91-409" fmla="*/ 5223626 w 6884912"/>
              <a:gd name="connsiteY91-410" fmla="*/ 177356 h 1161397"/>
              <a:gd name="connsiteX92-411" fmla="*/ 5375773 w 6884912"/>
              <a:gd name="connsiteY92-412" fmla="*/ 199913 h 1161397"/>
              <a:gd name="connsiteX93-413" fmla="*/ 5467502 w 6884912"/>
              <a:gd name="connsiteY93-414" fmla="*/ 250963 h 1161397"/>
              <a:gd name="connsiteX94-415" fmla="*/ 5592395 w 6884912"/>
              <a:gd name="connsiteY94-416" fmla="*/ 265434 h 1161397"/>
              <a:gd name="connsiteX95-417" fmla="*/ 5613532 w 6884912"/>
              <a:gd name="connsiteY95-418" fmla="*/ 273379 h 1161397"/>
              <a:gd name="connsiteX96-419" fmla="*/ 5642173 w 6884912"/>
              <a:gd name="connsiteY96-420" fmla="*/ 266904 h 1161397"/>
              <a:gd name="connsiteX97-421" fmla="*/ 5756910 w 6884912"/>
              <a:gd name="connsiteY97-422" fmla="*/ 239211 h 1161397"/>
              <a:gd name="connsiteX98-423" fmla="*/ 5846667 w 6884912"/>
              <a:gd name="connsiteY98-424" fmla="*/ 201786 h 1161397"/>
              <a:gd name="connsiteX99-425" fmla="*/ 5960732 w 6884912"/>
              <a:gd name="connsiteY99-426" fmla="*/ 220708 h 1161397"/>
              <a:gd name="connsiteX100-427" fmla="*/ 6029542 w 6884912"/>
              <a:gd name="connsiteY100-428" fmla="*/ 210339 h 1161397"/>
              <a:gd name="connsiteX101-429" fmla="*/ 6141123 w 6884912"/>
              <a:gd name="connsiteY101-430" fmla="*/ 159923 h 1161397"/>
              <a:gd name="connsiteX102-431" fmla="*/ 6290640 w 6884912"/>
              <a:gd name="connsiteY102-432" fmla="*/ 167441 h 1161397"/>
              <a:gd name="connsiteX103-433" fmla="*/ 6322806 w 6884912"/>
              <a:gd name="connsiteY103-434" fmla="*/ 213293 h 1161397"/>
              <a:gd name="connsiteX104-435" fmla="*/ 6364914 w 6884912"/>
              <a:gd name="connsiteY104-436" fmla="*/ 240140 h 1161397"/>
              <a:gd name="connsiteX105-437" fmla="*/ 6380420 w 6884912"/>
              <a:gd name="connsiteY105-438" fmla="*/ 173195 h 1161397"/>
              <a:gd name="connsiteX106-439" fmla="*/ 6507891 w 6884912"/>
              <a:gd name="connsiteY106-440" fmla="*/ 118474 h 1161397"/>
              <a:gd name="connsiteX107-441" fmla="*/ 6571807 w 6884912"/>
              <a:gd name="connsiteY107-442" fmla="*/ 98636 h 1161397"/>
              <a:gd name="connsiteX108-443" fmla="*/ 6671880 w 6884912"/>
              <a:gd name="connsiteY108-444" fmla="*/ 82931 h 1161397"/>
              <a:gd name="connsiteX109-445" fmla="*/ 6702266 w 6884912"/>
              <a:gd name="connsiteY109-446" fmla="*/ 75470 h 1161397"/>
              <a:gd name="connsiteX110-447" fmla="*/ 6845802 w 6884912"/>
              <a:gd name="connsiteY110-448" fmla="*/ 24496 h 1161397"/>
              <a:gd name="connsiteX111-449" fmla="*/ 6884912 w 6884912"/>
              <a:gd name="connsiteY111-450" fmla="*/ 0 h 1161397"/>
              <a:gd name="connsiteX0-451" fmla="*/ 6884912 w 6884912"/>
              <a:gd name="connsiteY0-452" fmla="*/ 0 h 1161397"/>
              <a:gd name="connsiteX1-453" fmla="*/ 6884912 w 6884912"/>
              <a:gd name="connsiteY1-454" fmla="*/ 1161397 h 1161397"/>
              <a:gd name="connsiteX2-455" fmla="*/ 0 w 6884912"/>
              <a:gd name="connsiteY2-456" fmla="*/ 1161397 h 1161397"/>
              <a:gd name="connsiteX3-457" fmla="*/ 27135 w 6884912"/>
              <a:gd name="connsiteY3-458" fmla="*/ 1147460 h 1161397"/>
              <a:gd name="connsiteX4-459" fmla="*/ 115388 w 6884912"/>
              <a:gd name="connsiteY4-460" fmla="*/ 1159043 h 1161397"/>
              <a:gd name="connsiteX5-461" fmla="*/ 119094 w 6884912"/>
              <a:gd name="connsiteY5-462" fmla="*/ 1148463 h 1161397"/>
              <a:gd name="connsiteX6-463" fmla="*/ 171824 w 6884912"/>
              <a:gd name="connsiteY6-464" fmla="*/ 1133224 h 1161397"/>
              <a:gd name="connsiteX7-465" fmla="*/ 376455 w 6884912"/>
              <a:gd name="connsiteY7-466" fmla="*/ 1137381 h 1161397"/>
              <a:gd name="connsiteX8-467" fmla="*/ 478946 w 6884912"/>
              <a:gd name="connsiteY8-468" fmla="*/ 1106011 h 1161397"/>
              <a:gd name="connsiteX9-469" fmla="*/ 512111 w 6884912"/>
              <a:gd name="connsiteY9-470" fmla="*/ 1085599 h 1161397"/>
              <a:gd name="connsiteX10-471" fmla="*/ 567875 w 6884912"/>
              <a:gd name="connsiteY10-472" fmla="*/ 1051976 h 1161397"/>
              <a:gd name="connsiteX11-473" fmla="*/ 601644 w 6884912"/>
              <a:gd name="connsiteY11-474" fmla="*/ 1003997 h 1161397"/>
              <a:gd name="connsiteX12-475" fmla="*/ 651408 w 6884912"/>
              <a:gd name="connsiteY12-476" fmla="*/ 984938 h 1161397"/>
              <a:gd name="connsiteX13-477" fmla="*/ 673197 w 6884912"/>
              <a:gd name="connsiteY13-478" fmla="*/ 1010060 h 1161397"/>
              <a:gd name="connsiteX14-479" fmla="*/ 723108 w 6884912"/>
              <a:gd name="connsiteY14-480" fmla="*/ 980081 h 1161397"/>
              <a:gd name="connsiteX15-481" fmla="*/ 797699 w 6884912"/>
              <a:gd name="connsiteY15-482" fmla="*/ 931362 h 1161397"/>
              <a:gd name="connsiteX16-483" fmla="*/ 843359 w 6884912"/>
              <a:gd name="connsiteY16-484" fmla="*/ 910894 h 1161397"/>
              <a:gd name="connsiteX17-485" fmla="*/ 965215 w 6884912"/>
              <a:gd name="connsiteY17-486" fmla="*/ 846701 h 1161397"/>
              <a:gd name="connsiteX18-487" fmla="*/ 1085080 w 6884912"/>
              <a:gd name="connsiteY18-488" fmla="*/ 776086 h 1161397"/>
              <a:gd name="connsiteX19-489" fmla="*/ 1131224 w 6884912"/>
              <a:gd name="connsiteY19-490" fmla="*/ 706160 h 1161397"/>
              <a:gd name="connsiteX20-491" fmla="*/ 1138051 w 6884912"/>
              <a:gd name="connsiteY20-492" fmla="*/ 702034 h 1161397"/>
              <a:gd name="connsiteX21-493" fmla="*/ 1158800 w 6884912"/>
              <a:gd name="connsiteY21-494" fmla="*/ 700004 h 1161397"/>
              <a:gd name="connsiteX22-495" fmla="*/ 1166947 w 6884912"/>
              <a:gd name="connsiteY22-496" fmla="*/ 700762 h 1161397"/>
              <a:gd name="connsiteX23-497" fmla="*/ 1178135 w 6884912"/>
              <a:gd name="connsiteY23-498" fmla="*/ 698631 h 1161397"/>
              <a:gd name="connsiteX24-499" fmla="*/ 1178301 w 6884912"/>
              <a:gd name="connsiteY24-500" fmla="*/ 698094 h 1161397"/>
              <a:gd name="connsiteX25-501" fmla="*/ 1188995 w 6884912"/>
              <a:gd name="connsiteY25-502" fmla="*/ 697048 h 1161397"/>
              <a:gd name="connsiteX26-503" fmla="*/ 1242716 w 6884912"/>
              <a:gd name="connsiteY26-504" fmla="*/ 698052 h 1161397"/>
              <a:gd name="connsiteX27-505" fmla="*/ 1299977 w 6884912"/>
              <a:gd name="connsiteY27-506" fmla="*/ 639196 h 1161397"/>
              <a:gd name="connsiteX28-507" fmla="*/ 1326190 w 6884912"/>
              <a:gd name="connsiteY28-508" fmla="*/ 625955 h 1161397"/>
              <a:gd name="connsiteX29-509" fmla="*/ 1339600 w 6884912"/>
              <a:gd name="connsiteY29-510" fmla="*/ 616295 h 1161397"/>
              <a:gd name="connsiteX30-511" fmla="*/ 1340054 w 6884912"/>
              <a:gd name="connsiteY30-512" fmla="*/ 614022 h 1161397"/>
              <a:gd name="connsiteX31-513" fmla="*/ 1391606 w 6884912"/>
              <a:gd name="connsiteY31-514" fmla="*/ 615229 h 1161397"/>
              <a:gd name="connsiteX32-515" fmla="*/ 1397565 w 6884912"/>
              <a:gd name="connsiteY32-516" fmla="*/ 611490 h 1161397"/>
              <a:gd name="connsiteX33-517" fmla="*/ 1432302 w 6884912"/>
              <a:gd name="connsiteY33-518" fmla="*/ 617267 h 1161397"/>
              <a:gd name="connsiteX34-519" fmla="*/ 1449644 w 6884912"/>
              <a:gd name="connsiteY34-520" fmla="*/ 617591 h 1161397"/>
              <a:gd name="connsiteX35-521" fmla="*/ 1455793 w 6884912"/>
              <a:gd name="connsiteY35-522" fmla="*/ 623174 h 1161397"/>
              <a:gd name="connsiteX36-523" fmla="*/ 1480758 w 6884912"/>
              <a:gd name="connsiteY36-524" fmla="*/ 620863 h 1161397"/>
              <a:gd name="connsiteX37-525" fmla="*/ 1483154 w 6884912"/>
              <a:gd name="connsiteY37-526" fmla="*/ 618527 h 1161397"/>
              <a:gd name="connsiteX38-527" fmla="*/ 1505495 w 6884912"/>
              <a:gd name="connsiteY38-528" fmla="*/ 624325 h 1161397"/>
              <a:gd name="connsiteX39-529" fmla="*/ 1526340 w 6884912"/>
              <a:gd name="connsiteY39-530" fmla="*/ 638496 h 1161397"/>
              <a:gd name="connsiteX40-531" fmla="*/ 1731986 w 6884912"/>
              <a:gd name="connsiteY40-532" fmla="*/ 589682 h 1161397"/>
              <a:gd name="connsiteX41-533" fmla="*/ 1927935 w 6884912"/>
              <a:gd name="connsiteY41-534" fmla="*/ 628540 h 1161397"/>
              <a:gd name="connsiteX42-535" fmla="*/ 2039075 w 6884912"/>
              <a:gd name="connsiteY42-536" fmla="*/ 599964 h 1161397"/>
              <a:gd name="connsiteX43-537" fmla="*/ 2066980 w 6884912"/>
              <a:gd name="connsiteY43-538" fmla="*/ 550413 h 1161397"/>
              <a:gd name="connsiteX44-539" fmla="*/ 2352236 w 6884912"/>
              <a:gd name="connsiteY44-540" fmla="*/ 519602 h 1161397"/>
              <a:gd name="connsiteX45-541" fmla="*/ 2420791 w 6884912"/>
              <a:gd name="connsiteY45-542" fmla="*/ 492826 h 1161397"/>
              <a:gd name="connsiteX46-543" fmla="*/ 2489932 w 6884912"/>
              <a:gd name="connsiteY46-544" fmla="*/ 507864 h 1161397"/>
              <a:gd name="connsiteX47-545" fmla="*/ 2512917 w 6884912"/>
              <a:gd name="connsiteY47-546" fmla="*/ 489127 h 1161397"/>
              <a:gd name="connsiteX48-547" fmla="*/ 2516783 w 6884912"/>
              <a:gd name="connsiteY48-548" fmla="*/ 485473 h 1161397"/>
              <a:gd name="connsiteX49-549" fmla="*/ 2534360 w 6884912"/>
              <a:gd name="connsiteY49-550" fmla="*/ 480064 h 1161397"/>
              <a:gd name="connsiteX50-551" fmla="*/ 2536691 w 6884912"/>
              <a:gd name="connsiteY50-552" fmla="*/ 467018 h 1161397"/>
              <a:gd name="connsiteX51-553" fmla="*/ 2561265 w 6884912"/>
              <a:gd name="connsiteY51-554" fmla="*/ 450623 h 1161397"/>
              <a:gd name="connsiteX52-555" fmla="*/ 2594349 w 6884912"/>
              <a:gd name="connsiteY52-556" fmla="*/ 443884 h 1161397"/>
              <a:gd name="connsiteX53-557" fmla="*/ 2754324 w 6884912"/>
              <a:gd name="connsiteY53-558" fmla="*/ 424766 h 1161397"/>
              <a:gd name="connsiteX54-559" fmla="*/ 2848470 w 6884912"/>
              <a:gd name="connsiteY54-560" fmla="*/ 405966 h 1161397"/>
              <a:gd name="connsiteX55-561" fmla="*/ 2881772 w 6884912"/>
              <a:gd name="connsiteY55-562" fmla="*/ 387260 h 1161397"/>
              <a:gd name="connsiteX56-563" fmla="*/ 2929932 w 6884912"/>
              <a:gd name="connsiteY56-564" fmla="*/ 368912 h 1161397"/>
              <a:gd name="connsiteX57-565" fmla="*/ 3013020 w 6884912"/>
              <a:gd name="connsiteY57-566" fmla="*/ 327578 h 1161397"/>
              <a:gd name="connsiteX58-567" fmla="*/ 3222191 w 6884912"/>
              <a:gd name="connsiteY58-568" fmla="*/ 307887 h 1161397"/>
              <a:gd name="connsiteX59-569" fmla="*/ 3227953 w 6884912"/>
              <a:gd name="connsiteY59-570" fmla="*/ 297650 h 1161397"/>
              <a:gd name="connsiteX60-571" fmla="*/ 3287859 w 6884912"/>
              <a:gd name="connsiteY60-572" fmla="*/ 287558 h 1161397"/>
              <a:gd name="connsiteX61-573" fmla="*/ 3510042 w 6884912"/>
              <a:gd name="connsiteY61-574" fmla="*/ 311820 h 1161397"/>
              <a:gd name="connsiteX62-575" fmla="*/ 3626773 w 6884912"/>
              <a:gd name="connsiteY62-576" fmla="*/ 290452 h 1161397"/>
              <a:gd name="connsiteX63-577" fmla="*/ 3666217 w 6884912"/>
              <a:gd name="connsiteY63-578" fmla="*/ 273255 h 1161397"/>
              <a:gd name="connsiteX64-579" fmla="*/ 3732427 w 6884912"/>
              <a:gd name="connsiteY64-580" fmla="*/ 245039 h 1161397"/>
              <a:gd name="connsiteX65-581" fmla="*/ 3777022 w 6884912"/>
              <a:gd name="connsiteY65-582" fmla="*/ 200276 h 1161397"/>
              <a:gd name="connsiteX66-583" fmla="*/ 3791246 w 6884912"/>
              <a:gd name="connsiteY66-584" fmla="*/ 189996 h 1161397"/>
              <a:gd name="connsiteX67-585" fmla="*/ 3819864 w 6884912"/>
              <a:gd name="connsiteY67-586" fmla="*/ 194605 h 1161397"/>
              <a:gd name="connsiteX68-587" fmla="*/ 3830398 w 6884912"/>
              <a:gd name="connsiteY68-588" fmla="*/ 188383 h 1161397"/>
              <a:gd name="connsiteX69-589" fmla="*/ 3834360 w 6884912"/>
              <a:gd name="connsiteY69-590" fmla="*/ 188992 h 1161397"/>
              <a:gd name="connsiteX70-591" fmla="*/ 3843715 w 6884912"/>
              <a:gd name="connsiteY70-592" fmla="*/ 188752 h 1161397"/>
              <a:gd name="connsiteX71-593" fmla="*/ 3842609 w 6884912"/>
              <a:gd name="connsiteY71-594" fmla="*/ 197386 h 1161397"/>
              <a:gd name="connsiteX72-595" fmla="*/ 3853961 w 6884912"/>
              <a:gd name="connsiteY72-596" fmla="*/ 213380 h 1161397"/>
              <a:gd name="connsiteX73-597" fmla="*/ 3907640 w 6884912"/>
              <a:gd name="connsiteY73-598" fmla="*/ 207568 h 1161397"/>
              <a:gd name="connsiteX74-599" fmla="*/ 3910449 w 6884912"/>
              <a:gd name="connsiteY74-600" fmla="*/ 197808 h 1161397"/>
              <a:gd name="connsiteX75-601" fmla="*/ 3917197 w 6884912"/>
              <a:gd name="connsiteY75-602" fmla="*/ 196121 h 1161397"/>
              <a:gd name="connsiteX76-603" fmla="*/ 3922400 w 6884912"/>
              <a:gd name="connsiteY76-604" fmla="*/ 205056 h 1161397"/>
              <a:gd name="connsiteX77-605" fmla="*/ 4013061 w 6884912"/>
              <a:gd name="connsiteY77-606" fmla="*/ 224874 h 1161397"/>
              <a:gd name="connsiteX78-607" fmla="*/ 4220717 w 6884912"/>
              <a:gd name="connsiteY78-608" fmla="*/ 192946 h 1161397"/>
              <a:gd name="connsiteX79-609" fmla="*/ 4228802 w 6884912"/>
              <a:gd name="connsiteY79-610" fmla="*/ 201468 h 1161397"/>
              <a:gd name="connsiteX80-611" fmla="*/ 4289361 w 6884912"/>
              <a:gd name="connsiteY80-612" fmla="*/ 196642 h 1161397"/>
              <a:gd name="connsiteX81-613" fmla="*/ 4498913 w 6884912"/>
              <a:gd name="connsiteY81-614" fmla="*/ 118915 h 1161397"/>
              <a:gd name="connsiteX82-615" fmla="*/ 4617330 w 6884912"/>
              <a:gd name="connsiteY82-616" fmla="*/ 111163 h 1161397"/>
              <a:gd name="connsiteX83-617" fmla="*/ 4659778 w 6884912"/>
              <a:gd name="connsiteY83-618" fmla="*/ 118219 h 1161397"/>
              <a:gd name="connsiteX84-619" fmla="*/ 4730870 w 6884912"/>
              <a:gd name="connsiteY84-620" fmla="*/ 129432 h 1161397"/>
              <a:gd name="connsiteX85-621" fmla="*/ 4785037 w 6884912"/>
              <a:gd name="connsiteY85-622" fmla="*/ 161964 h 1161397"/>
              <a:gd name="connsiteX86-623" fmla="*/ 4844073 w 6884912"/>
              <a:gd name="connsiteY86-624" fmla="*/ 161768 h 1161397"/>
              <a:gd name="connsiteX87-625" fmla="*/ 4856454 w 6884912"/>
              <a:gd name="connsiteY87-626" fmla="*/ 130488 h 1161397"/>
              <a:gd name="connsiteX88-627" fmla="*/ 4920038 w 6884912"/>
              <a:gd name="connsiteY88-628" fmla="*/ 140418 h 1161397"/>
              <a:gd name="connsiteX89-629" fmla="*/ 5016639 w 6884912"/>
              <a:gd name="connsiteY89-630" fmla="*/ 158905 h 1161397"/>
              <a:gd name="connsiteX90-631" fmla="*/ 5072009 w 6884912"/>
              <a:gd name="connsiteY90-632" fmla="*/ 161502 h 1161397"/>
              <a:gd name="connsiteX91-633" fmla="*/ 5223626 w 6884912"/>
              <a:gd name="connsiteY91-634" fmla="*/ 177356 h 1161397"/>
              <a:gd name="connsiteX92-635" fmla="*/ 5375773 w 6884912"/>
              <a:gd name="connsiteY92-636" fmla="*/ 199913 h 1161397"/>
              <a:gd name="connsiteX93-637" fmla="*/ 5467502 w 6884912"/>
              <a:gd name="connsiteY93-638" fmla="*/ 250963 h 1161397"/>
              <a:gd name="connsiteX94-639" fmla="*/ 5592395 w 6884912"/>
              <a:gd name="connsiteY94-640" fmla="*/ 265434 h 1161397"/>
              <a:gd name="connsiteX95-641" fmla="*/ 5613532 w 6884912"/>
              <a:gd name="connsiteY95-642" fmla="*/ 273379 h 1161397"/>
              <a:gd name="connsiteX96-643" fmla="*/ 5642173 w 6884912"/>
              <a:gd name="connsiteY96-644" fmla="*/ 266904 h 1161397"/>
              <a:gd name="connsiteX97-645" fmla="*/ 5756910 w 6884912"/>
              <a:gd name="connsiteY97-646" fmla="*/ 239211 h 1161397"/>
              <a:gd name="connsiteX98-647" fmla="*/ 5846667 w 6884912"/>
              <a:gd name="connsiteY98-648" fmla="*/ 201786 h 1161397"/>
              <a:gd name="connsiteX99-649" fmla="*/ 5960732 w 6884912"/>
              <a:gd name="connsiteY99-650" fmla="*/ 220708 h 1161397"/>
              <a:gd name="connsiteX100-651" fmla="*/ 6029542 w 6884912"/>
              <a:gd name="connsiteY100-652" fmla="*/ 210339 h 1161397"/>
              <a:gd name="connsiteX101-653" fmla="*/ 6141123 w 6884912"/>
              <a:gd name="connsiteY101-654" fmla="*/ 159923 h 1161397"/>
              <a:gd name="connsiteX102-655" fmla="*/ 6290640 w 6884912"/>
              <a:gd name="connsiteY102-656" fmla="*/ 167441 h 1161397"/>
              <a:gd name="connsiteX103-657" fmla="*/ 6322806 w 6884912"/>
              <a:gd name="connsiteY103-658" fmla="*/ 213293 h 1161397"/>
              <a:gd name="connsiteX104-659" fmla="*/ 6380420 w 6884912"/>
              <a:gd name="connsiteY104-660" fmla="*/ 173195 h 1161397"/>
              <a:gd name="connsiteX105-661" fmla="*/ 6507891 w 6884912"/>
              <a:gd name="connsiteY105-662" fmla="*/ 118474 h 1161397"/>
              <a:gd name="connsiteX106-663" fmla="*/ 6571807 w 6884912"/>
              <a:gd name="connsiteY106-664" fmla="*/ 98636 h 1161397"/>
              <a:gd name="connsiteX107-665" fmla="*/ 6671880 w 6884912"/>
              <a:gd name="connsiteY107-666" fmla="*/ 82931 h 1161397"/>
              <a:gd name="connsiteX108-667" fmla="*/ 6702266 w 6884912"/>
              <a:gd name="connsiteY108-668" fmla="*/ 75470 h 1161397"/>
              <a:gd name="connsiteX109-669" fmla="*/ 6845802 w 6884912"/>
              <a:gd name="connsiteY109-670" fmla="*/ 24496 h 1161397"/>
              <a:gd name="connsiteX110-671" fmla="*/ 6884912 w 6884912"/>
              <a:gd name="connsiteY110-672" fmla="*/ 0 h 1161397"/>
              <a:gd name="connsiteX0-673" fmla="*/ 6884912 w 6884912"/>
              <a:gd name="connsiteY0-674" fmla="*/ 0 h 1161397"/>
              <a:gd name="connsiteX1-675" fmla="*/ 6884912 w 6884912"/>
              <a:gd name="connsiteY1-676" fmla="*/ 1161397 h 1161397"/>
              <a:gd name="connsiteX2-677" fmla="*/ 0 w 6884912"/>
              <a:gd name="connsiteY2-678" fmla="*/ 1161397 h 1161397"/>
              <a:gd name="connsiteX3-679" fmla="*/ 27135 w 6884912"/>
              <a:gd name="connsiteY3-680" fmla="*/ 1147460 h 1161397"/>
              <a:gd name="connsiteX4-681" fmla="*/ 115388 w 6884912"/>
              <a:gd name="connsiteY4-682" fmla="*/ 1159043 h 1161397"/>
              <a:gd name="connsiteX5-683" fmla="*/ 119094 w 6884912"/>
              <a:gd name="connsiteY5-684" fmla="*/ 1148463 h 1161397"/>
              <a:gd name="connsiteX6-685" fmla="*/ 171824 w 6884912"/>
              <a:gd name="connsiteY6-686" fmla="*/ 1133224 h 1161397"/>
              <a:gd name="connsiteX7-687" fmla="*/ 376455 w 6884912"/>
              <a:gd name="connsiteY7-688" fmla="*/ 1137381 h 1161397"/>
              <a:gd name="connsiteX8-689" fmla="*/ 478946 w 6884912"/>
              <a:gd name="connsiteY8-690" fmla="*/ 1106011 h 1161397"/>
              <a:gd name="connsiteX9-691" fmla="*/ 512111 w 6884912"/>
              <a:gd name="connsiteY9-692" fmla="*/ 1085599 h 1161397"/>
              <a:gd name="connsiteX10-693" fmla="*/ 567875 w 6884912"/>
              <a:gd name="connsiteY10-694" fmla="*/ 1051976 h 1161397"/>
              <a:gd name="connsiteX11-695" fmla="*/ 601644 w 6884912"/>
              <a:gd name="connsiteY11-696" fmla="*/ 1003997 h 1161397"/>
              <a:gd name="connsiteX12-697" fmla="*/ 651408 w 6884912"/>
              <a:gd name="connsiteY12-698" fmla="*/ 984938 h 1161397"/>
              <a:gd name="connsiteX13-699" fmla="*/ 673197 w 6884912"/>
              <a:gd name="connsiteY13-700" fmla="*/ 1010060 h 1161397"/>
              <a:gd name="connsiteX14-701" fmla="*/ 723108 w 6884912"/>
              <a:gd name="connsiteY14-702" fmla="*/ 980081 h 1161397"/>
              <a:gd name="connsiteX15-703" fmla="*/ 797699 w 6884912"/>
              <a:gd name="connsiteY15-704" fmla="*/ 931362 h 1161397"/>
              <a:gd name="connsiteX16-705" fmla="*/ 843359 w 6884912"/>
              <a:gd name="connsiteY16-706" fmla="*/ 910894 h 1161397"/>
              <a:gd name="connsiteX17-707" fmla="*/ 965215 w 6884912"/>
              <a:gd name="connsiteY17-708" fmla="*/ 846701 h 1161397"/>
              <a:gd name="connsiteX18-709" fmla="*/ 1085080 w 6884912"/>
              <a:gd name="connsiteY18-710" fmla="*/ 776086 h 1161397"/>
              <a:gd name="connsiteX19-711" fmla="*/ 1131224 w 6884912"/>
              <a:gd name="connsiteY19-712" fmla="*/ 706160 h 1161397"/>
              <a:gd name="connsiteX20-713" fmla="*/ 1138051 w 6884912"/>
              <a:gd name="connsiteY20-714" fmla="*/ 702034 h 1161397"/>
              <a:gd name="connsiteX21-715" fmla="*/ 1158800 w 6884912"/>
              <a:gd name="connsiteY21-716" fmla="*/ 700004 h 1161397"/>
              <a:gd name="connsiteX22-717" fmla="*/ 1166947 w 6884912"/>
              <a:gd name="connsiteY22-718" fmla="*/ 700762 h 1161397"/>
              <a:gd name="connsiteX23-719" fmla="*/ 1178135 w 6884912"/>
              <a:gd name="connsiteY23-720" fmla="*/ 698631 h 1161397"/>
              <a:gd name="connsiteX24-721" fmla="*/ 1178301 w 6884912"/>
              <a:gd name="connsiteY24-722" fmla="*/ 698094 h 1161397"/>
              <a:gd name="connsiteX25-723" fmla="*/ 1188995 w 6884912"/>
              <a:gd name="connsiteY25-724" fmla="*/ 697048 h 1161397"/>
              <a:gd name="connsiteX26-725" fmla="*/ 1242716 w 6884912"/>
              <a:gd name="connsiteY26-726" fmla="*/ 698052 h 1161397"/>
              <a:gd name="connsiteX27-727" fmla="*/ 1299977 w 6884912"/>
              <a:gd name="connsiteY27-728" fmla="*/ 639196 h 1161397"/>
              <a:gd name="connsiteX28-729" fmla="*/ 1326190 w 6884912"/>
              <a:gd name="connsiteY28-730" fmla="*/ 625955 h 1161397"/>
              <a:gd name="connsiteX29-731" fmla="*/ 1339600 w 6884912"/>
              <a:gd name="connsiteY29-732" fmla="*/ 616295 h 1161397"/>
              <a:gd name="connsiteX30-733" fmla="*/ 1340054 w 6884912"/>
              <a:gd name="connsiteY30-734" fmla="*/ 614022 h 1161397"/>
              <a:gd name="connsiteX31-735" fmla="*/ 1391606 w 6884912"/>
              <a:gd name="connsiteY31-736" fmla="*/ 615229 h 1161397"/>
              <a:gd name="connsiteX32-737" fmla="*/ 1397565 w 6884912"/>
              <a:gd name="connsiteY32-738" fmla="*/ 611490 h 1161397"/>
              <a:gd name="connsiteX33-739" fmla="*/ 1432302 w 6884912"/>
              <a:gd name="connsiteY33-740" fmla="*/ 617267 h 1161397"/>
              <a:gd name="connsiteX34-741" fmla="*/ 1449644 w 6884912"/>
              <a:gd name="connsiteY34-742" fmla="*/ 617591 h 1161397"/>
              <a:gd name="connsiteX35-743" fmla="*/ 1455793 w 6884912"/>
              <a:gd name="connsiteY35-744" fmla="*/ 623174 h 1161397"/>
              <a:gd name="connsiteX36-745" fmla="*/ 1480758 w 6884912"/>
              <a:gd name="connsiteY36-746" fmla="*/ 620863 h 1161397"/>
              <a:gd name="connsiteX37-747" fmla="*/ 1483154 w 6884912"/>
              <a:gd name="connsiteY37-748" fmla="*/ 618527 h 1161397"/>
              <a:gd name="connsiteX38-749" fmla="*/ 1505495 w 6884912"/>
              <a:gd name="connsiteY38-750" fmla="*/ 624325 h 1161397"/>
              <a:gd name="connsiteX39-751" fmla="*/ 1526340 w 6884912"/>
              <a:gd name="connsiteY39-752" fmla="*/ 638496 h 1161397"/>
              <a:gd name="connsiteX40-753" fmla="*/ 1731986 w 6884912"/>
              <a:gd name="connsiteY40-754" fmla="*/ 589682 h 1161397"/>
              <a:gd name="connsiteX41-755" fmla="*/ 1927935 w 6884912"/>
              <a:gd name="connsiteY41-756" fmla="*/ 628540 h 1161397"/>
              <a:gd name="connsiteX42-757" fmla="*/ 2039075 w 6884912"/>
              <a:gd name="connsiteY42-758" fmla="*/ 599964 h 1161397"/>
              <a:gd name="connsiteX43-759" fmla="*/ 2066980 w 6884912"/>
              <a:gd name="connsiteY43-760" fmla="*/ 550413 h 1161397"/>
              <a:gd name="connsiteX44-761" fmla="*/ 2352236 w 6884912"/>
              <a:gd name="connsiteY44-762" fmla="*/ 519602 h 1161397"/>
              <a:gd name="connsiteX45-763" fmla="*/ 2420791 w 6884912"/>
              <a:gd name="connsiteY45-764" fmla="*/ 492826 h 1161397"/>
              <a:gd name="connsiteX46-765" fmla="*/ 2489932 w 6884912"/>
              <a:gd name="connsiteY46-766" fmla="*/ 507864 h 1161397"/>
              <a:gd name="connsiteX47-767" fmla="*/ 2512917 w 6884912"/>
              <a:gd name="connsiteY47-768" fmla="*/ 489127 h 1161397"/>
              <a:gd name="connsiteX48-769" fmla="*/ 2516783 w 6884912"/>
              <a:gd name="connsiteY48-770" fmla="*/ 485473 h 1161397"/>
              <a:gd name="connsiteX49-771" fmla="*/ 2534360 w 6884912"/>
              <a:gd name="connsiteY49-772" fmla="*/ 480064 h 1161397"/>
              <a:gd name="connsiteX50-773" fmla="*/ 2536691 w 6884912"/>
              <a:gd name="connsiteY50-774" fmla="*/ 467018 h 1161397"/>
              <a:gd name="connsiteX51-775" fmla="*/ 2561265 w 6884912"/>
              <a:gd name="connsiteY51-776" fmla="*/ 450623 h 1161397"/>
              <a:gd name="connsiteX52-777" fmla="*/ 2594349 w 6884912"/>
              <a:gd name="connsiteY52-778" fmla="*/ 443884 h 1161397"/>
              <a:gd name="connsiteX53-779" fmla="*/ 2754324 w 6884912"/>
              <a:gd name="connsiteY53-780" fmla="*/ 424766 h 1161397"/>
              <a:gd name="connsiteX54-781" fmla="*/ 2848470 w 6884912"/>
              <a:gd name="connsiteY54-782" fmla="*/ 405966 h 1161397"/>
              <a:gd name="connsiteX55-783" fmla="*/ 2881772 w 6884912"/>
              <a:gd name="connsiteY55-784" fmla="*/ 387260 h 1161397"/>
              <a:gd name="connsiteX56-785" fmla="*/ 2929932 w 6884912"/>
              <a:gd name="connsiteY56-786" fmla="*/ 368912 h 1161397"/>
              <a:gd name="connsiteX57-787" fmla="*/ 3013020 w 6884912"/>
              <a:gd name="connsiteY57-788" fmla="*/ 327578 h 1161397"/>
              <a:gd name="connsiteX58-789" fmla="*/ 3222191 w 6884912"/>
              <a:gd name="connsiteY58-790" fmla="*/ 307887 h 1161397"/>
              <a:gd name="connsiteX59-791" fmla="*/ 3227953 w 6884912"/>
              <a:gd name="connsiteY59-792" fmla="*/ 297650 h 1161397"/>
              <a:gd name="connsiteX60-793" fmla="*/ 3510042 w 6884912"/>
              <a:gd name="connsiteY60-794" fmla="*/ 311820 h 1161397"/>
              <a:gd name="connsiteX61-795" fmla="*/ 3626773 w 6884912"/>
              <a:gd name="connsiteY61-796" fmla="*/ 290452 h 1161397"/>
              <a:gd name="connsiteX62-797" fmla="*/ 3666217 w 6884912"/>
              <a:gd name="connsiteY62-798" fmla="*/ 273255 h 1161397"/>
              <a:gd name="connsiteX63-799" fmla="*/ 3732427 w 6884912"/>
              <a:gd name="connsiteY63-800" fmla="*/ 245039 h 1161397"/>
              <a:gd name="connsiteX64-801" fmla="*/ 3777022 w 6884912"/>
              <a:gd name="connsiteY64-802" fmla="*/ 200276 h 1161397"/>
              <a:gd name="connsiteX65-803" fmla="*/ 3791246 w 6884912"/>
              <a:gd name="connsiteY65-804" fmla="*/ 189996 h 1161397"/>
              <a:gd name="connsiteX66-805" fmla="*/ 3819864 w 6884912"/>
              <a:gd name="connsiteY66-806" fmla="*/ 194605 h 1161397"/>
              <a:gd name="connsiteX67-807" fmla="*/ 3830398 w 6884912"/>
              <a:gd name="connsiteY67-808" fmla="*/ 188383 h 1161397"/>
              <a:gd name="connsiteX68-809" fmla="*/ 3834360 w 6884912"/>
              <a:gd name="connsiteY68-810" fmla="*/ 188992 h 1161397"/>
              <a:gd name="connsiteX69-811" fmla="*/ 3843715 w 6884912"/>
              <a:gd name="connsiteY69-812" fmla="*/ 188752 h 1161397"/>
              <a:gd name="connsiteX70-813" fmla="*/ 3842609 w 6884912"/>
              <a:gd name="connsiteY70-814" fmla="*/ 197386 h 1161397"/>
              <a:gd name="connsiteX71-815" fmla="*/ 3853961 w 6884912"/>
              <a:gd name="connsiteY71-816" fmla="*/ 213380 h 1161397"/>
              <a:gd name="connsiteX72-817" fmla="*/ 3907640 w 6884912"/>
              <a:gd name="connsiteY72-818" fmla="*/ 207568 h 1161397"/>
              <a:gd name="connsiteX73-819" fmla="*/ 3910449 w 6884912"/>
              <a:gd name="connsiteY73-820" fmla="*/ 197808 h 1161397"/>
              <a:gd name="connsiteX74-821" fmla="*/ 3917197 w 6884912"/>
              <a:gd name="connsiteY74-822" fmla="*/ 196121 h 1161397"/>
              <a:gd name="connsiteX75-823" fmla="*/ 3922400 w 6884912"/>
              <a:gd name="connsiteY75-824" fmla="*/ 205056 h 1161397"/>
              <a:gd name="connsiteX76-825" fmla="*/ 4013061 w 6884912"/>
              <a:gd name="connsiteY76-826" fmla="*/ 224874 h 1161397"/>
              <a:gd name="connsiteX77-827" fmla="*/ 4220717 w 6884912"/>
              <a:gd name="connsiteY77-828" fmla="*/ 192946 h 1161397"/>
              <a:gd name="connsiteX78-829" fmla="*/ 4228802 w 6884912"/>
              <a:gd name="connsiteY78-830" fmla="*/ 201468 h 1161397"/>
              <a:gd name="connsiteX79-831" fmla="*/ 4289361 w 6884912"/>
              <a:gd name="connsiteY79-832" fmla="*/ 196642 h 1161397"/>
              <a:gd name="connsiteX80-833" fmla="*/ 4498913 w 6884912"/>
              <a:gd name="connsiteY80-834" fmla="*/ 118915 h 1161397"/>
              <a:gd name="connsiteX81-835" fmla="*/ 4617330 w 6884912"/>
              <a:gd name="connsiteY81-836" fmla="*/ 111163 h 1161397"/>
              <a:gd name="connsiteX82-837" fmla="*/ 4659778 w 6884912"/>
              <a:gd name="connsiteY82-838" fmla="*/ 118219 h 1161397"/>
              <a:gd name="connsiteX83-839" fmla="*/ 4730870 w 6884912"/>
              <a:gd name="connsiteY83-840" fmla="*/ 129432 h 1161397"/>
              <a:gd name="connsiteX84-841" fmla="*/ 4785037 w 6884912"/>
              <a:gd name="connsiteY84-842" fmla="*/ 161964 h 1161397"/>
              <a:gd name="connsiteX85-843" fmla="*/ 4844073 w 6884912"/>
              <a:gd name="connsiteY85-844" fmla="*/ 161768 h 1161397"/>
              <a:gd name="connsiteX86-845" fmla="*/ 4856454 w 6884912"/>
              <a:gd name="connsiteY86-846" fmla="*/ 130488 h 1161397"/>
              <a:gd name="connsiteX87-847" fmla="*/ 4920038 w 6884912"/>
              <a:gd name="connsiteY87-848" fmla="*/ 140418 h 1161397"/>
              <a:gd name="connsiteX88-849" fmla="*/ 5016639 w 6884912"/>
              <a:gd name="connsiteY88-850" fmla="*/ 158905 h 1161397"/>
              <a:gd name="connsiteX89-851" fmla="*/ 5072009 w 6884912"/>
              <a:gd name="connsiteY89-852" fmla="*/ 161502 h 1161397"/>
              <a:gd name="connsiteX90-853" fmla="*/ 5223626 w 6884912"/>
              <a:gd name="connsiteY90-854" fmla="*/ 177356 h 1161397"/>
              <a:gd name="connsiteX91-855" fmla="*/ 5375773 w 6884912"/>
              <a:gd name="connsiteY91-856" fmla="*/ 199913 h 1161397"/>
              <a:gd name="connsiteX92-857" fmla="*/ 5467502 w 6884912"/>
              <a:gd name="connsiteY92-858" fmla="*/ 250963 h 1161397"/>
              <a:gd name="connsiteX93-859" fmla="*/ 5592395 w 6884912"/>
              <a:gd name="connsiteY93-860" fmla="*/ 265434 h 1161397"/>
              <a:gd name="connsiteX94-861" fmla="*/ 5613532 w 6884912"/>
              <a:gd name="connsiteY94-862" fmla="*/ 273379 h 1161397"/>
              <a:gd name="connsiteX95-863" fmla="*/ 5642173 w 6884912"/>
              <a:gd name="connsiteY95-864" fmla="*/ 266904 h 1161397"/>
              <a:gd name="connsiteX96-865" fmla="*/ 5756910 w 6884912"/>
              <a:gd name="connsiteY96-866" fmla="*/ 239211 h 1161397"/>
              <a:gd name="connsiteX97-867" fmla="*/ 5846667 w 6884912"/>
              <a:gd name="connsiteY97-868" fmla="*/ 201786 h 1161397"/>
              <a:gd name="connsiteX98-869" fmla="*/ 5960732 w 6884912"/>
              <a:gd name="connsiteY98-870" fmla="*/ 220708 h 1161397"/>
              <a:gd name="connsiteX99-871" fmla="*/ 6029542 w 6884912"/>
              <a:gd name="connsiteY99-872" fmla="*/ 210339 h 1161397"/>
              <a:gd name="connsiteX100-873" fmla="*/ 6141123 w 6884912"/>
              <a:gd name="connsiteY100-874" fmla="*/ 159923 h 1161397"/>
              <a:gd name="connsiteX101-875" fmla="*/ 6290640 w 6884912"/>
              <a:gd name="connsiteY101-876" fmla="*/ 167441 h 1161397"/>
              <a:gd name="connsiteX102-877" fmla="*/ 6322806 w 6884912"/>
              <a:gd name="connsiteY102-878" fmla="*/ 213293 h 1161397"/>
              <a:gd name="connsiteX103-879" fmla="*/ 6380420 w 6884912"/>
              <a:gd name="connsiteY103-880" fmla="*/ 173195 h 1161397"/>
              <a:gd name="connsiteX104-881" fmla="*/ 6507891 w 6884912"/>
              <a:gd name="connsiteY104-882" fmla="*/ 118474 h 1161397"/>
              <a:gd name="connsiteX105-883" fmla="*/ 6571807 w 6884912"/>
              <a:gd name="connsiteY105-884" fmla="*/ 98636 h 1161397"/>
              <a:gd name="connsiteX106-885" fmla="*/ 6671880 w 6884912"/>
              <a:gd name="connsiteY106-886" fmla="*/ 82931 h 1161397"/>
              <a:gd name="connsiteX107-887" fmla="*/ 6702266 w 6884912"/>
              <a:gd name="connsiteY107-888" fmla="*/ 75470 h 1161397"/>
              <a:gd name="connsiteX108-889" fmla="*/ 6845802 w 6884912"/>
              <a:gd name="connsiteY108-890" fmla="*/ 24496 h 1161397"/>
              <a:gd name="connsiteX109-891" fmla="*/ 6884912 w 6884912"/>
              <a:gd name="connsiteY109-892" fmla="*/ 0 h 1161397"/>
              <a:gd name="connsiteX0-893" fmla="*/ 6884912 w 6884912"/>
              <a:gd name="connsiteY0-894" fmla="*/ 0 h 1161397"/>
              <a:gd name="connsiteX1-895" fmla="*/ 6884912 w 6884912"/>
              <a:gd name="connsiteY1-896" fmla="*/ 1161397 h 1161397"/>
              <a:gd name="connsiteX2-897" fmla="*/ 0 w 6884912"/>
              <a:gd name="connsiteY2-898" fmla="*/ 1161397 h 1161397"/>
              <a:gd name="connsiteX3-899" fmla="*/ 27135 w 6884912"/>
              <a:gd name="connsiteY3-900" fmla="*/ 1147460 h 1161397"/>
              <a:gd name="connsiteX4-901" fmla="*/ 115388 w 6884912"/>
              <a:gd name="connsiteY4-902" fmla="*/ 1159043 h 1161397"/>
              <a:gd name="connsiteX5-903" fmla="*/ 119094 w 6884912"/>
              <a:gd name="connsiteY5-904" fmla="*/ 1148463 h 1161397"/>
              <a:gd name="connsiteX6-905" fmla="*/ 171824 w 6884912"/>
              <a:gd name="connsiteY6-906" fmla="*/ 1133224 h 1161397"/>
              <a:gd name="connsiteX7-907" fmla="*/ 376455 w 6884912"/>
              <a:gd name="connsiteY7-908" fmla="*/ 1137381 h 1161397"/>
              <a:gd name="connsiteX8-909" fmla="*/ 478946 w 6884912"/>
              <a:gd name="connsiteY8-910" fmla="*/ 1106011 h 1161397"/>
              <a:gd name="connsiteX9-911" fmla="*/ 512111 w 6884912"/>
              <a:gd name="connsiteY9-912" fmla="*/ 1085599 h 1161397"/>
              <a:gd name="connsiteX10-913" fmla="*/ 567875 w 6884912"/>
              <a:gd name="connsiteY10-914" fmla="*/ 1051976 h 1161397"/>
              <a:gd name="connsiteX11-915" fmla="*/ 601644 w 6884912"/>
              <a:gd name="connsiteY11-916" fmla="*/ 1003997 h 1161397"/>
              <a:gd name="connsiteX12-917" fmla="*/ 651408 w 6884912"/>
              <a:gd name="connsiteY12-918" fmla="*/ 984938 h 1161397"/>
              <a:gd name="connsiteX13-919" fmla="*/ 673197 w 6884912"/>
              <a:gd name="connsiteY13-920" fmla="*/ 1010060 h 1161397"/>
              <a:gd name="connsiteX14-921" fmla="*/ 723108 w 6884912"/>
              <a:gd name="connsiteY14-922" fmla="*/ 980081 h 1161397"/>
              <a:gd name="connsiteX15-923" fmla="*/ 797699 w 6884912"/>
              <a:gd name="connsiteY15-924" fmla="*/ 931362 h 1161397"/>
              <a:gd name="connsiteX16-925" fmla="*/ 843359 w 6884912"/>
              <a:gd name="connsiteY16-926" fmla="*/ 910894 h 1161397"/>
              <a:gd name="connsiteX17-927" fmla="*/ 965215 w 6884912"/>
              <a:gd name="connsiteY17-928" fmla="*/ 846701 h 1161397"/>
              <a:gd name="connsiteX18-929" fmla="*/ 1085080 w 6884912"/>
              <a:gd name="connsiteY18-930" fmla="*/ 776086 h 1161397"/>
              <a:gd name="connsiteX19-931" fmla="*/ 1131224 w 6884912"/>
              <a:gd name="connsiteY19-932" fmla="*/ 706160 h 1161397"/>
              <a:gd name="connsiteX20-933" fmla="*/ 1138051 w 6884912"/>
              <a:gd name="connsiteY20-934" fmla="*/ 702034 h 1161397"/>
              <a:gd name="connsiteX21-935" fmla="*/ 1158800 w 6884912"/>
              <a:gd name="connsiteY21-936" fmla="*/ 700004 h 1161397"/>
              <a:gd name="connsiteX22-937" fmla="*/ 1166947 w 6884912"/>
              <a:gd name="connsiteY22-938" fmla="*/ 700762 h 1161397"/>
              <a:gd name="connsiteX23-939" fmla="*/ 1178135 w 6884912"/>
              <a:gd name="connsiteY23-940" fmla="*/ 698631 h 1161397"/>
              <a:gd name="connsiteX24-941" fmla="*/ 1178301 w 6884912"/>
              <a:gd name="connsiteY24-942" fmla="*/ 698094 h 1161397"/>
              <a:gd name="connsiteX25-943" fmla="*/ 1188995 w 6884912"/>
              <a:gd name="connsiteY25-944" fmla="*/ 697048 h 1161397"/>
              <a:gd name="connsiteX26-945" fmla="*/ 1242716 w 6884912"/>
              <a:gd name="connsiteY26-946" fmla="*/ 698052 h 1161397"/>
              <a:gd name="connsiteX27-947" fmla="*/ 1299977 w 6884912"/>
              <a:gd name="connsiteY27-948" fmla="*/ 639196 h 1161397"/>
              <a:gd name="connsiteX28-949" fmla="*/ 1326190 w 6884912"/>
              <a:gd name="connsiteY28-950" fmla="*/ 625955 h 1161397"/>
              <a:gd name="connsiteX29-951" fmla="*/ 1339600 w 6884912"/>
              <a:gd name="connsiteY29-952" fmla="*/ 616295 h 1161397"/>
              <a:gd name="connsiteX30-953" fmla="*/ 1340054 w 6884912"/>
              <a:gd name="connsiteY30-954" fmla="*/ 614022 h 1161397"/>
              <a:gd name="connsiteX31-955" fmla="*/ 1391606 w 6884912"/>
              <a:gd name="connsiteY31-956" fmla="*/ 615229 h 1161397"/>
              <a:gd name="connsiteX32-957" fmla="*/ 1397565 w 6884912"/>
              <a:gd name="connsiteY32-958" fmla="*/ 611490 h 1161397"/>
              <a:gd name="connsiteX33-959" fmla="*/ 1432302 w 6884912"/>
              <a:gd name="connsiteY33-960" fmla="*/ 617267 h 1161397"/>
              <a:gd name="connsiteX34-961" fmla="*/ 1449644 w 6884912"/>
              <a:gd name="connsiteY34-962" fmla="*/ 617591 h 1161397"/>
              <a:gd name="connsiteX35-963" fmla="*/ 1455793 w 6884912"/>
              <a:gd name="connsiteY35-964" fmla="*/ 623174 h 1161397"/>
              <a:gd name="connsiteX36-965" fmla="*/ 1480758 w 6884912"/>
              <a:gd name="connsiteY36-966" fmla="*/ 620863 h 1161397"/>
              <a:gd name="connsiteX37-967" fmla="*/ 1483154 w 6884912"/>
              <a:gd name="connsiteY37-968" fmla="*/ 618527 h 1161397"/>
              <a:gd name="connsiteX38-969" fmla="*/ 1505495 w 6884912"/>
              <a:gd name="connsiteY38-970" fmla="*/ 624325 h 1161397"/>
              <a:gd name="connsiteX39-971" fmla="*/ 1526340 w 6884912"/>
              <a:gd name="connsiteY39-972" fmla="*/ 638496 h 1161397"/>
              <a:gd name="connsiteX40-973" fmla="*/ 1731986 w 6884912"/>
              <a:gd name="connsiteY40-974" fmla="*/ 589682 h 1161397"/>
              <a:gd name="connsiteX41-975" fmla="*/ 1927935 w 6884912"/>
              <a:gd name="connsiteY41-976" fmla="*/ 628540 h 1161397"/>
              <a:gd name="connsiteX42-977" fmla="*/ 2039075 w 6884912"/>
              <a:gd name="connsiteY42-978" fmla="*/ 599964 h 1161397"/>
              <a:gd name="connsiteX43-979" fmla="*/ 2066980 w 6884912"/>
              <a:gd name="connsiteY43-980" fmla="*/ 550413 h 1161397"/>
              <a:gd name="connsiteX44-981" fmla="*/ 2352236 w 6884912"/>
              <a:gd name="connsiteY44-982" fmla="*/ 519602 h 1161397"/>
              <a:gd name="connsiteX45-983" fmla="*/ 2420791 w 6884912"/>
              <a:gd name="connsiteY45-984" fmla="*/ 492826 h 1161397"/>
              <a:gd name="connsiteX46-985" fmla="*/ 2489932 w 6884912"/>
              <a:gd name="connsiteY46-986" fmla="*/ 507864 h 1161397"/>
              <a:gd name="connsiteX47-987" fmla="*/ 2512917 w 6884912"/>
              <a:gd name="connsiteY47-988" fmla="*/ 489127 h 1161397"/>
              <a:gd name="connsiteX48-989" fmla="*/ 2516783 w 6884912"/>
              <a:gd name="connsiteY48-990" fmla="*/ 485473 h 1161397"/>
              <a:gd name="connsiteX49-991" fmla="*/ 2534360 w 6884912"/>
              <a:gd name="connsiteY49-992" fmla="*/ 480064 h 1161397"/>
              <a:gd name="connsiteX50-993" fmla="*/ 2536691 w 6884912"/>
              <a:gd name="connsiteY50-994" fmla="*/ 467018 h 1161397"/>
              <a:gd name="connsiteX51-995" fmla="*/ 2561265 w 6884912"/>
              <a:gd name="connsiteY51-996" fmla="*/ 450623 h 1161397"/>
              <a:gd name="connsiteX52-997" fmla="*/ 2594349 w 6884912"/>
              <a:gd name="connsiteY52-998" fmla="*/ 443884 h 1161397"/>
              <a:gd name="connsiteX53-999" fmla="*/ 2754324 w 6884912"/>
              <a:gd name="connsiteY53-1000" fmla="*/ 424766 h 1161397"/>
              <a:gd name="connsiteX54-1001" fmla="*/ 2848470 w 6884912"/>
              <a:gd name="connsiteY54-1002" fmla="*/ 405966 h 1161397"/>
              <a:gd name="connsiteX55-1003" fmla="*/ 2881772 w 6884912"/>
              <a:gd name="connsiteY55-1004" fmla="*/ 387260 h 1161397"/>
              <a:gd name="connsiteX56-1005" fmla="*/ 2929932 w 6884912"/>
              <a:gd name="connsiteY56-1006" fmla="*/ 368912 h 1161397"/>
              <a:gd name="connsiteX57-1007" fmla="*/ 3013020 w 6884912"/>
              <a:gd name="connsiteY57-1008" fmla="*/ 327578 h 1161397"/>
              <a:gd name="connsiteX58-1009" fmla="*/ 3222191 w 6884912"/>
              <a:gd name="connsiteY58-1010" fmla="*/ 307887 h 1161397"/>
              <a:gd name="connsiteX59-1011" fmla="*/ 3227953 w 6884912"/>
              <a:gd name="connsiteY59-1012" fmla="*/ 297650 h 1161397"/>
              <a:gd name="connsiteX60-1013" fmla="*/ 3510042 w 6884912"/>
              <a:gd name="connsiteY60-1014" fmla="*/ 311820 h 1161397"/>
              <a:gd name="connsiteX61-1015" fmla="*/ 3626773 w 6884912"/>
              <a:gd name="connsiteY61-1016" fmla="*/ 290452 h 1161397"/>
              <a:gd name="connsiteX62-1017" fmla="*/ 3666217 w 6884912"/>
              <a:gd name="connsiteY62-1018" fmla="*/ 273255 h 1161397"/>
              <a:gd name="connsiteX63-1019" fmla="*/ 3732427 w 6884912"/>
              <a:gd name="connsiteY63-1020" fmla="*/ 245039 h 1161397"/>
              <a:gd name="connsiteX64-1021" fmla="*/ 3777022 w 6884912"/>
              <a:gd name="connsiteY64-1022" fmla="*/ 200276 h 1161397"/>
              <a:gd name="connsiteX65-1023" fmla="*/ 3791246 w 6884912"/>
              <a:gd name="connsiteY65-1024" fmla="*/ 189996 h 1161397"/>
              <a:gd name="connsiteX66-1025" fmla="*/ 3819864 w 6884912"/>
              <a:gd name="connsiteY66-1026" fmla="*/ 194605 h 1161397"/>
              <a:gd name="connsiteX67-1027" fmla="*/ 3830398 w 6884912"/>
              <a:gd name="connsiteY67-1028" fmla="*/ 188383 h 1161397"/>
              <a:gd name="connsiteX68-1029" fmla="*/ 3834360 w 6884912"/>
              <a:gd name="connsiteY68-1030" fmla="*/ 188992 h 1161397"/>
              <a:gd name="connsiteX69-1031" fmla="*/ 3843715 w 6884912"/>
              <a:gd name="connsiteY69-1032" fmla="*/ 188752 h 1161397"/>
              <a:gd name="connsiteX70-1033" fmla="*/ 3842609 w 6884912"/>
              <a:gd name="connsiteY70-1034" fmla="*/ 197386 h 1161397"/>
              <a:gd name="connsiteX71-1035" fmla="*/ 3853961 w 6884912"/>
              <a:gd name="connsiteY71-1036" fmla="*/ 213380 h 1161397"/>
              <a:gd name="connsiteX72-1037" fmla="*/ 3907640 w 6884912"/>
              <a:gd name="connsiteY72-1038" fmla="*/ 207568 h 1161397"/>
              <a:gd name="connsiteX73-1039" fmla="*/ 3910449 w 6884912"/>
              <a:gd name="connsiteY73-1040" fmla="*/ 197808 h 1161397"/>
              <a:gd name="connsiteX74-1041" fmla="*/ 3917197 w 6884912"/>
              <a:gd name="connsiteY74-1042" fmla="*/ 196121 h 1161397"/>
              <a:gd name="connsiteX75-1043" fmla="*/ 3922400 w 6884912"/>
              <a:gd name="connsiteY75-1044" fmla="*/ 205056 h 1161397"/>
              <a:gd name="connsiteX76-1045" fmla="*/ 4013061 w 6884912"/>
              <a:gd name="connsiteY76-1046" fmla="*/ 224874 h 1161397"/>
              <a:gd name="connsiteX77-1047" fmla="*/ 4220717 w 6884912"/>
              <a:gd name="connsiteY77-1048" fmla="*/ 192946 h 1161397"/>
              <a:gd name="connsiteX78-1049" fmla="*/ 4228802 w 6884912"/>
              <a:gd name="connsiteY78-1050" fmla="*/ 201468 h 1161397"/>
              <a:gd name="connsiteX79-1051" fmla="*/ 4289361 w 6884912"/>
              <a:gd name="connsiteY79-1052" fmla="*/ 196642 h 1161397"/>
              <a:gd name="connsiteX80-1053" fmla="*/ 4498913 w 6884912"/>
              <a:gd name="connsiteY80-1054" fmla="*/ 118915 h 1161397"/>
              <a:gd name="connsiteX81-1055" fmla="*/ 4617330 w 6884912"/>
              <a:gd name="connsiteY81-1056" fmla="*/ 111163 h 1161397"/>
              <a:gd name="connsiteX82-1057" fmla="*/ 4659778 w 6884912"/>
              <a:gd name="connsiteY82-1058" fmla="*/ 118219 h 1161397"/>
              <a:gd name="connsiteX83-1059" fmla="*/ 4730870 w 6884912"/>
              <a:gd name="connsiteY83-1060" fmla="*/ 129432 h 1161397"/>
              <a:gd name="connsiteX84-1061" fmla="*/ 4844073 w 6884912"/>
              <a:gd name="connsiteY84-1062" fmla="*/ 161768 h 1161397"/>
              <a:gd name="connsiteX85-1063" fmla="*/ 4856454 w 6884912"/>
              <a:gd name="connsiteY85-1064" fmla="*/ 130488 h 1161397"/>
              <a:gd name="connsiteX86-1065" fmla="*/ 4920038 w 6884912"/>
              <a:gd name="connsiteY86-1066" fmla="*/ 140418 h 1161397"/>
              <a:gd name="connsiteX87-1067" fmla="*/ 5016639 w 6884912"/>
              <a:gd name="connsiteY87-1068" fmla="*/ 158905 h 1161397"/>
              <a:gd name="connsiteX88-1069" fmla="*/ 5072009 w 6884912"/>
              <a:gd name="connsiteY88-1070" fmla="*/ 161502 h 1161397"/>
              <a:gd name="connsiteX89-1071" fmla="*/ 5223626 w 6884912"/>
              <a:gd name="connsiteY89-1072" fmla="*/ 177356 h 1161397"/>
              <a:gd name="connsiteX90-1073" fmla="*/ 5375773 w 6884912"/>
              <a:gd name="connsiteY90-1074" fmla="*/ 199913 h 1161397"/>
              <a:gd name="connsiteX91-1075" fmla="*/ 5467502 w 6884912"/>
              <a:gd name="connsiteY91-1076" fmla="*/ 250963 h 1161397"/>
              <a:gd name="connsiteX92-1077" fmla="*/ 5592395 w 6884912"/>
              <a:gd name="connsiteY92-1078" fmla="*/ 265434 h 1161397"/>
              <a:gd name="connsiteX93-1079" fmla="*/ 5613532 w 6884912"/>
              <a:gd name="connsiteY93-1080" fmla="*/ 273379 h 1161397"/>
              <a:gd name="connsiteX94-1081" fmla="*/ 5642173 w 6884912"/>
              <a:gd name="connsiteY94-1082" fmla="*/ 266904 h 1161397"/>
              <a:gd name="connsiteX95-1083" fmla="*/ 5756910 w 6884912"/>
              <a:gd name="connsiteY95-1084" fmla="*/ 239211 h 1161397"/>
              <a:gd name="connsiteX96-1085" fmla="*/ 5846667 w 6884912"/>
              <a:gd name="connsiteY96-1086" fmla="*/ 201786 h 1161397"/>
              <a:gd name="connsiteX97-1087" fmla="*/ 5960732 w 6884912"/>
              <a:gd name="connsiteY97-1088" fmla="*/ 220708 h 1161397"/>
              <a:gd name="connsiteX98-1089" fmla="*/ 6029542 w 6884912"/>
              <a:gd name="connsiteY98-1090" fmla="*/ 210339 h 1161397"/>
              <a:gd name="connsiteX99-1091" fmla="*/ 6141123 w 6884912"/>
              <a:gd name="connsiteY99-1092" fmla="*/ 159923 h 1161397"/>
              <a:gd name="connsiteX100-1093" fmla="*/ 6290640 w 6884912"/>
              <a:gd name="connsiteY100-1094" fmla="*/ 167441 h 1161397"/>
              <a:gd name="connsiteX101-1095" fmla="*/ 6322806 w 6884912"/>
              <a:gd name="connsiteY101-1096" fmla="*/ 213293 h 1161397"/>
              <a:gd name="connsiteX102-1097" fmla="*/ 6380420 w 6884912"/>
              <a:gd name="connsiteY102-1098" fmla="*/ 173195 h 1161397"/>
              <a:gd name="connsiteX103-1099" fmla="*/ 6507891 w 6884912"/>
              <a:gd name="connsiteY103-1100" fmla="*/ 118474 h 1161397"/>
              <a:gd name="connsiteX104-1101" fmla="*/ 6571807 w 6884912"/>
              <a:gd name="connsiteY104-1102" fmla="*/ 98636 h 1161397"/>
              <a:gd name="connsiteX105-1103" fmla="*/ 6671880 w 6884912"/>
              <a:gd name="connsiteY105-1104" fmla="*/ 82931 h 1161397"/>
              <a:gd name="connsiteX106-1105" fmla="*/ 6702266 w 6884912"/>
              <a:gd name="connsiteY106-1106" fmla="*/ 75470 h 1161397"/>
              <a:gd name="connsiteX107-1107" fmla="*/ 6845802 w 6884912"/>
              <a:gd name="connsiteY107-1108" fmla="*/ 24496 h 1161397"/>
              <a:gd name="connsiteX108-1109" fmla="*/ 6884912 w 6884912"/>
              <a:gd name="connsiteY108-1110" fmla="*/ 0 h 1161397"/>
              <a:gd name="connsiteX0-1111" fmla="*/ 6884912 w 6884912"/>
              <a:gd name="connsiteY0-1112" fmla="*/ 0 h 1161397"/>
              <a:gd name="connsiteX1-1113" fmla="*/ 6884912 w 6884912"/>
              <a:gd name="connsiteY1-1114" fmla="*/ 1161397 h 1161397"/>
              <a:gd name="connsiteX2-1115" fmla="*/ 0 w 6884912"/>
              <a:gd name="connsiteY2-1116" fmla="*/ 1161397 h 1161397"/>
              <a:gd name="connsiteX3-1117" fmla="*/ 27135 w 6884912"/>
              <a:gd name="connsiteY3-1118" fmla="*/ 1147460 h 1161397"/>
              <a:gd name="connsiteX4-1119" fmla="*/ 115388 w 6884912"/>
              <a:gd name="connsiteY4-1120" fmla="*/ 1159043 h 1161397"/>
              <a:gd name="connsiteX5-1121" fmla="*/ 119094 w 6884912"/>
              <a:gd name="connsiteY5-1122" fmla="*/ 1148463 h 1161397"/>
              <a:gd name="connsiteX6-1123" fmla="*/ 171824 w 6884912"/>
              <a:gd name="connsiteY6-1124" fmla="*/ 1133224 h 1161397"/>
              <a:gd name="connsiteX7-1125" fmla="*/ 478946 w 6884912"/>
              <a:gd name="connsiteY7-1126" fmla="*/ 1106011 h 1161397"/>
              <a:gd name="connsiteX8-1127" fmla="*/ 512111 w 6884912"/>
              <a:gd name="connsiteY8-1128" fmla="*/ 1085599 h 1161397"/>
              <a:gd name="connsiteX9-1129" fmla="*/ 567875 w 6884912"/>
              <a:gd name="connsiteY9-1130" fmla="*/ 1051976 h 1161397"/>
              <a:gd name="connsiteX10-1131" fmla="*/ 601644 w 6884912"/>
              <a:gd name="connsiteY10-1132" fmla="*/ 1003997 h 1161397"/>
              <a:gd name="connsiteX11-1133" fmla="*/ 651408 w 6884912"/>
              <a:gd name="connsiteY11-1134" fmla="*/ 984938 h 1161397"/>
              <a:gd name="connsiteX12-1135" fmla="*/ 673197 w 6884912"/>
              <a:gd name="connsiteY12-1136" fmla="*/ 1010060 h 1161397"/>
              <a:gd name="connsiteX13-1137" fmla="*/ 723108 w 6884912"/>
              <a:gd name="connsiteY13-1138" fmla="*/ 980081 h 1161397"/>
              <a:gd name="connsiteX14-1139" fmla="*/ 797699 w 6884912"/>
              <a:gd name="connsiteY14-1140" fmla="*/ 931362 h 1161397"/>
              <a:gd name="connsiteX15-1141" fmla="*/ 843359 w 6884912"/>
              <a:gd name="connsiteY15-1142" fmla="*/ 910894 h 1161397"/>
              <a:gd name="connsiteX16-1143" fmla="*/ 965215 w 6884912"/>
              <a:gd name="connsiteY16-1144" fmla="*/ 846701 h 1161397"/>
              <a:gd name="connsiteX17-1145" fmla="*/ 1085080 w 6884912"/>
              <a:gd name="connsiteY17-1146" fmla="*/ 776086 h 1161397"/>
              <a:gd name="connsiteX18-1147" fmla="*/ 1131224 w 6884912"/>
              <a:gd name="connsiteY18-1148" fmla="*/ 706160 h 1161397"/>
              <a:gd name="connsiteX19-1149" fmla="*/ 1138051 w 6884912"/>
              <a:gd name="connsiteY19-1150" fmla="*/ 702034 h 1161397"/>
              <a:gd name="connsiteX20-1151" fmla="*/ 1158800 w 6884912"/>
              <a:gd name="connsiteY20-1152" fmla="*/ 700004 h 1161397"/>
              <a:gd name="connsiteX21-1153" fmla="*/ 1166947 w 6884912"/>
              <a:gd name="connsiteY21-1154" fmla="*/ 700762 h 1161397"/>
              <a:gd name="connsiteX22-1155" fmla="*/ 1178135 w 6884912"/>
              <a:gd name="connsiteY22-1156" fmla="*/ 698631 h 1161397"/>
              <a:gd name="connsiteX23-1157" fmla="*/ 1178301 w 6884912"/>
              <a:gd name="connsiteY23-1158" fmla="*/ 698094 h 1161397"/>
              <a:gd name="connsiteX24-1159" fmla="*/ 1188995 w 6884912"/>
              <a:gd name="connsiteY24-1160" fmla="*/ 697048 h 1161397"/>
              <a:gd name="connsiteX25-1161" fmla="*/ 1242716 w 6884912"/>
              <a:gd name="connsiteY25-1162" fmla="*/ 698052 h 1161397"/>
              <a:gd name="connsiteX26-1163" fmla="*/ 1299977 w 6884912"/>
              <a:gd name="connsiteY26-1164" fmla="*/ 639196 h 1161397"/>
              <a:gd name="connsiteX27-1165" fmla="*/ 1326190 w 6884912"/>
              <a:gd name="connsiteY27-1166" fmla="*/ 625955 h 1161397"/>
              <a:gd name="connsiteX28-1167" fmla="*/ 1339600 w 6884912"/>
              <a:gd name="connsiteY28-1168" fmla="*/ 616295 h 1161397"/>
              <a:gd name="connsiteX29-1169" fmla="*/ 1340054 w 6884912"/>
              <a:gd name="connsiteY29-1170" fmla="*/ 614022 h 1161397"/>
              <a:gd name="connsiteX30-1171" fmla="*/ 1391606 w 6884912"/>
              <a:gd name="connsiteY30-1172" fmla="*/ 615229 h 1161397"/>
              <a:gd name="connsiteX31-1173" fmla="*/ 1397565 w 6884912"/>
              <a:gd name="connsiteY31-1174" fmla="*/ 611490 h 1161397"/>
              <a:gd name="connsiteX32-1175" fmla="*/ 1432302 w 6884912"/>
              <a:gd name="connsiteY32-1176" fmla="*/ 617267 h 1161397"/>
              <a:gd name="connsiteX33-1177" fmla="*/ 1449644 w 6884912"/>
              <a:gd name="connsiteY33-1178" fmla="*/ 617591 h 1161397"/>
              <a:gd name="connsiteX34-1179" fmla="*/ 1455793 w 6884912"/>
              <a:gd name="connsiteY34-1180" fmla="*/ 623174 h 1161397"/>
              <a:gd name="connsiteX35-1181" fmla="*/ 1480758 w 6884912"/>
              <a:gd name="connsiteY35-1182" fmla="*/ 620863 h 1161397"/>
              <a:gd name="connsiteX36-1183" fmla="*/ 1483154 w 6884912"/>
              <a:gd name="connsiteY36-1184" fmla="*/ 618527 h 1161397"/>
              <a:gd name="connsiteX37-1185" fmla="*/ 1505495 w 6884912"/>
              <a:gd name="connsiteY37-1186" fmla="*/ 624325 h 1161397"/>
              <a:gd name="connsiteX38-1187" fmla="*/ 1526340 w 6884912"/>
              <a:gd name="connsiteY38-1188" fmla="*/ 638496 h 1161397"/>
              <a:gd name="connsiteX39-1189" fmla="*/ 1731986 w 6884912"/>
              <a:gd name="connsiteY39-1190" fmla="*/ 589682 h 1161397"/>
              <a:gd name="connsiteX40-1191" fmla="*/ 1927935 w 6884912"/>
              <a:gd name="connsiteY40-1192" fmla="*/ 628540 h 1161397"/>
              <a:gd name="connsiteX41-1193" fmla="*/ 2039075 w 6884912"/>
              <a:gd name="connsiteY41-1194" fmla="*/ 599964 h 1161397"/>
              <a:gd name="connsiteX42-1195" fmla="*/ 2066980 w 6884912"/>
              <a:gd name="connsiteY42-1196" fmla="*/ 550413 h 1161397"/>
              <a:gd name="connsiteX43-1197" fmla="*/ 2352236 w 6884912"/>
              <a:gd name="connsiteY43-1198" fmla="*/ 519602 h 1161397"/>
              <a:gd name="connsiteX44-1199" fmla="*/ 2420791 w 6884912"/>
              <a:gd name="connsiteY44-1200" fmla="*/ 492826 h 1161397"/>
              <a:gd name="connsiteX45-1201" fmla="*/ 2489932 w 6884912"/>
              <a:gd name="connsiteY45-1202" fmla="*/ 507864 h 1161397"/>
              <a:gd name="connsiteX46-1203" fmla="*/ 2512917 w 6884912"/>
              <a:gd name="connsiteY46-1204" fmla="*/ 489127 h 1161397"/>
              <a:gd name="connsiteX47-1205" fmla="*/ 2516783 w 6884912"/>
              <a:gd name="connsiteY47-1206" fmla="*/ 485473 h 1161397"/>
              <a:gd name="connsiteX48-1207" fmla="*/ 2534360 w 6884912"/>
              <a:gd name="connsiteY48-1208" fmla="*/ 480064 h 1161397"/>
              <a:gd name="connsiteX49-1209" fmla="*/ 2536691 w 6884912"/>
              <a:gd name="connsiteY49-1210" fmla="*/ 467018 h 1161397"/>
              <a:gd name="connsiteX50-1211" fmla="*/ 2561265 w 6884912"/>
              <a:gd name="connsiteY50-1212" fmla="*/ 450623 h 1161397"/>
              <a:gd name="connsiteX51-1213" fmla="*/ 2594349 w 6884912"/>
              <a:gd name="connsiteY51-1214" fmla="*/ 443884 h 1161397"/>
              <a:gd name="connsiteX52-1215" fmla="*/ 2754324 w 6884912"/>
              <a:gd name="connsiteY52-1216" fmla="*/ 424766 h 1161397"/>
              <a:gd name="connsiteX53-1217" fmla="*/ 2848470 w 6884912"/>
              <a:gd name="connsiteY53-1218" fmla="*/ 405966 h 1161397"/>
              <a:gd name="connsiteX54-1219" fmla="*/ 2881772 w 6884912"/>
              <a:gd name="connsiteY54-1220" fmla="*/ 387260 h 1161397"/>
              <a:gd name="connsiteX55-1221" fmla="*/ 2929932 w 6884912"/>
              <a:gd name="connsiteY55-1222" fmla="*/ 368912 h 1161397"/>
              <a:gd name="connsiteX56-1223" fmla="*/ 3013020 w 6884912"/>
              <a:gd name="connsiteY56-1224" fmla="*/ 327578 h 1161397"/>
              <a:gd name="connsiteX57-1225" fmla="*/ 3222191 w 6884912"/>
              <a:gd name="connsiteY57-1226" fmla="*/ 307887 h 1161397"/>
              <a:gd name="connsiteX58-1227" fmla="*/ 3227953 w 6884912"/>
              <a:gd name="connsiteY58-1228" fmla="*/ 297650 h 1161397"/>
              <a:gd name="connsiteX59-1229" fmla="*/ 3510042 w 6884912"/>
              <a:gd name="connsiteY59-1230" fmla="*/ 311820 h 1161397"/>
              <a:gd name="connsiteX60-1231" fmla="*/ 3626773 w 6884912"/>
              <a:gd name="connsiteY60-1232" fmla="*/ 290452 h 1161397"/>
              <a:gd name="connsiteX61-1233" fmla="*/ 3666217 w 6884912"/>
              <a:gd name="connsiteY61-1234" fmla="*/ 273255 h 1161397"/>
              <a:gd name="connsiteX62-1235" fmla="*/ 3732427 w 6884912"/>
              <a:gd name="connsiteY62-1236" fmla="*/ 245039 h 1161397"/>
              <a:gd name="connsiteX63-1237" fmla="*/ 3777022 w 6884912"/>
              <a:gd name="connsiteY63-1238" fmla="*/ 200276 h 1161397"/>
              <a:gd name="connsiteX64-1239" fmla="*/ 3791246 w 6884912"/>
              <a:gd name="connsiteY64-1240" fmla="*/ 189996 h 1161397"/>
              <a:gd name="connsiteX65-1241" fmla="*/ 3819864 w 6884912"/>
              <a:gd name="connsiteY65-1242" fmla="*/ 194605 h 1161397"/>
              <a:gd name="connsiteX66-1243" fmla="*/ 3830398 w 6884912"/>
              <a:gd name="connsiteY66-1244" fmla="*/ 188383 h 1161397"/>
              <a:gd name="connsiteX67-1245" fmla="*/ 3834360 w 6884912"/>
              <a:gd name="connsiteY67-1246" fmla="*/ 188992 h 1161397"/>
              <a:gd name="connsiteX68-1247" fmla="*/ 3843715 w 6884912"/>
              <a:gd name="connsiteY68-1248" fmla="*/ 188752 h 1161397"/>
              <a:gd name="connsiteX69-1249" fmla="*/ 3842609 w 6884912"/>
              <a:gd name="connsiteY69-1250" fmla="*/ 197386 h 1161397"/>
              <a:gd name="connsiteX70-1251" fmla="*/ 3853961 w 6884912"/>
              <a:gd name="connsiteY70-1252" fmla="*/ 213380 h 1161397"/>
              <a:gd name="connsiteX71-1253" fmla="*/ 3907640 w 6884912"/>
              <a:gd name="connsiteY71-1254" fmla="*/ 207568 h 1161397"/>
              <a:gd name="connsiteX72-1255" fmla="*/ 3910449 w 6884912"/>
              <a:gd name="connsiteY72-1256" fmla="*/ 197808 h 1161397"/>
              <a:gd name="connsiteX73-1257" fmla="*/ 3917197 w 6884912"/>
              <a:gd name="connsiteY73-1258" fmla="*/ 196121 h 1161397"/>
              <a:gd name="connsiteX74-1259" fmla="*/ 3922400 w 6884912"/>
              <a:gd name="connsiteY74-1260" fmla="*/ 205056 h 1161397"/>
              <a:gd name="connsiteX75-1261" fmla="*/ 4013061 w 6884912"/>
              <a:gd name="connsiteY75-1262" fmla="*/ 224874 h 1161397"/>
              <a:gd name="connsiteX76-1263" fmla="*/ 4220717 w 6884912"/>
              <a:gd name="connsiteY76-1264" fmla="*/ 192946 h 1161397"/>
              <a:gd name="connsiteX77-1265" fmla="*/ 4228802 w 6884912"/>
              <a:gd name="connsiteY77-1266" fmla="*/ 201468 h 1161397"/>
              <a:gd name="connsiteX78-1267" fmla="*/ 4289361 w 6884912"/>
              <a:gd name="connsiteY78-1268" fmla="*/ 196642 h 1161397"/>
              <a:gd name="connsiteX79-1269" fmla="*/ 4498913 w 6884912"/>
              <a:gd name="connsiteY79-1270" fmla="*/ 118915 h 1161397"/>
              <a:gd name="connsiteX80-1271" fmla="*/ 4617330 w 6884912"/>
              <a:gd name="connsiteY80-1272" fmla="*/ 111163 h 1161397"/>
              <a:gd name="connsiteX81-1273" fmla="*/ 4659778 w 6884912"/>
              <a:gd name="connsiteY81-1274" fmla="*/ 118219 h 1161397"/>
              <a:gd name="connsiteX82-1275" fmla="*/ 4730870 w 6884912"/>
              <a:gd name="connsiteY82-1276" fmla="*/ 129432 h 1161397"/>
              <a:gd name="connsiteX83-1277" fmla="*/ 4844073 w 6884912"/>
              <a:gd name="connsiteY83-1278" fmla="*/ 161768 h 1161397"/>
              <a:gd name="connsiteX84-1279" fmla="*/ 4856454 w 6884912"/>
              <a:gd name="connsiteY84-1280" fmla="*/ 130488 h 1161397"/>
              <a:gd name="connsiteX85-1281" fmla="*/ 4920038 w 6884912"/>
              <a:gd name="connsiteY85-1282" fmla="*/ 140418 h 1161397"/>
              <a:gd name="connsiteX86-1283" fmla="*/ 5016639 w 6884912"/>
              <a:gd name="connsiteY86-1284" fmla="*/ 158905 h 1161397"/>
              <a:gd name="connsiteX87-1285" fmla="*/ 5072009 w 6884912"/>
              <a:gd name="connsiteY87-1286" fmla="*/ 161502 h 1161397"/>
              <a:gd name="connsiteX88-1287" fmla="*/ 5223626 w 6884912"/>
              <a:gd name="connsiteY88-1288" fmla="*/ 177356 h 1161397"/>
              <a:gd name="connsiteX89-1289" fmla="*/ 5375773 w 6884912"/>
              <a:gd name="connsiteY89-1290" fmla="*/ 199913 h 1161397"/>
              <a:gd name="connsiteX90-1291" fmla="*/ 5467502 w 6884912"/>
              <a:gd name="connsiteY90-1292" fmla="*/ 250963 h 1161397"/>
              <a:gd name="connsiteX91-1293" fmla="*/ 5592395 w 6884912"/>
              <a:gd name="connsiteY91-1294" fmla="*/ 265434 h 1161397"/>
              <a:gd name="connsiteX92-1295" fmla="*/ 5613532 w 6884912"/>
              <a:gd name="connsiteY92-1296" fmla="*/ 273379 h 1161397"/>
              <a:gd name="connsiteX93-1297" fmla="*/ 5642173 w 6884912"/>
              <a:gd name="connsiteY93-1298" fmla="*/ 266904 h 1161397"/>
              <a:gd name="connsiteX94-1299" fmla="*/ 5756910 w 6884912"/>
              <a:gd name="connsiteY94-1300" fmla="*/ 239211 h 1161397"/>
              <a:gd name="connsiteX95-1301" fmla="*/ 5846667 w 6884912"/>
              <a:gd name="connsiteY95-1302" fmla="*/ 201786 h 1161397"/>
              <a:gd name="connsiteX96-1303" fmla="*/ 5960732 w 6884912"/>
              <a:gd name="connsiteY96-1304" fmla="*/ 220708 h 1161397"/>
              <a:gd name="connsiteX97-1305" fmla="*/ 6029542 w 6884912"/>
              <a:gd name="connsiteY97-1306" fmla="*/ 210339 h 1161397"/>
              <a:gd name="connsiteX98-1307" fmla="*/ 6141123 w 6884912"/>
              <a:gd name="connsiteY98-1308" fmla="*/ 159923 h 1161397"/>
              <a:gd name="connsiteX99-1309" fmla="*/ 6290640 w 6884912"/>
              <a:gd name="connsiteY99-1310" fmla="*/ 167441 h 1161397"/>
              <a:gd name="connsiteX100-1311" fmla="*/ 6322806 w 6884912"/>
              <a:gd name="connsiteY100-1312" fmla="*/ 213293 h 1161397"/>
              <a:gd name="connsiteX101-1313" fmla="*/ 6380420 w 6884912"/>
              <a:gd name="connsiteY101-1314" fmla="*/ 173195 h 1161397"/>
              <a:gd name="connsiteX102-1315" fmla="*/ 6507891 w 6884912"/>
              <a:gd name="connsiteY102-1316" fmla="*/ 118474 h 1161397"/>
              <a:gd name="connsiteX103-1317" fmla="*/ 6571807 w 6884912"/>
              <a:gd name="connsiteY103-1318" fmla="*/ 98636 h 1161397"/>
              <a:gd name="connsiteX104-1319" fmla="*/ 6671880 w 6884912"/>
              <a:gd name="connsiteY104-1320" fmla="*/ 82931 h 1161397"/>
              <a:gd name="connsiteX105-1321" fmla="*/ 6702266 w 6884912"/>
              <a:gd name="connsiteY105-1322" fmla="*/ 75470 h 1161397"/>
              <a:gd name="connsiteX106-1323" fmla="*/ 6845802 w 6884912"/>
              <a:gd name="connsiteY106-1324" fmla="*/ 24496 h 1161397"/>
              <a:gd name="connsiteX107-1325" fmla="*/ 6884912 w 6884912"/>
              <a:gd name="connsiteY107-1326" fmla="*/ 0 h 1161397"/>
              <a:gd name="connsiteX0-1327" fmla="*/ 6884912 w 6884912"/>
              <a:gd name="connsiteY0-1328" fmla="*/ 0 h 1161397"/>
              <a:gd name="connsiteX1-1329" fmla="*/ 6884912 w 6884912"/>
              <a:gd name="connsiteY1-1330" fmla="*/ 1161397 h 1161397"/>
              <a:gd name="connsiteX2-1331" fmla="*/ 0 w 6884912"/>
              <a:gd name="connsiteY2-1332" fmla="*/ 1161397 h 1161397"/>
              <a:gd name="connsiteX3-1333" fmla="*/ 27135 w 6884912"/>
              <a:gd name="connsiteY3-1334" fmla="*/ 1147460 h 1161397"/>
              <a:gd name="connsiteX4-1335" fmla="*/ 115388 w 6884912"/>
              <a:gd name="connsiteY4-1336" fmla="*/ 1159043 h 1161397"/>
              <a:gd name="connsiteX5-1337" fmla="*/ 119094 w 6884912"/>
              <a:gd name="connsiteY5-1338" fmla="*/ 1148463 h 1161397"/>
              <a:gd name="connsiteX6-1339" fmla="*/ 171824 w 6884912"/>
              <a:gd name="connsiteY6-1340" fmla="*/ 1133224 h 1161397"/>
              <a:gd name="connsiteX7-1341" fmla="*/ 512111 w 6884912"/>
              <a:gd name="connsiteY7-1342" fmla="*/ 1085599 h 1161397"/>
              <a:gd name="connsiteX8-1343" fmla="*/ 567875 w 6884912"/>
              <a:gd name="connsiteY8-1344" fmla="*/ 1051976 h 1161397"/>
              <a:gd name="connsiteX9-1345" fmla="*/ 601644 w 6884912"/>
              <a:gd name="connsiteY9-1346" fmla="*/ 1003997 h 1161397"/>
              <a:gd name="connsiteX10-1347" fmla="*/ 651408 w 6884912"/>
              <a:gd name="connsiteY10-1348" fmla="*/ 984938 h 1161397"/>
              <a:gd name="connsiteX11-1349" fmla="*/ 673197 w 6884912"/>
              <a:gd name="connsiteY11-1350" fmla="*/ 1010060 h 1161397"/>
              <a:gd name="connsiteX12-1351" fmla="*/ 723108 w 6884912"/>
              <a:gd name="connsiteY12-1352" fmla="*/ 980081 h 1161397"/>
              <a:gd name="connsiteX13-1353" fmla="*/ 797699 w 6884912"/>
              <a:gd name="connsiteY13-1354" fmla="*/ 931362 h 1161397"/>
              <a:gd name="connsiteX14-1355" fmla="*/ 843359 w 6884912"/>
              <a:gd name="connsiteY14-1356" fmla="*/ 910894 h 1161397"/>
              <a:gd name="connsiteX15-1357" fmla="*/ 965215 w 6884912"/>
              <a:gd name="connsiteY15-1358" fmla="*/ 846701 h 1161397"/>
              <a:gd name="connsiteX16-1359" fmla="*/ 1085080 w 6884912"/>
              <a:gd name="connsiteY16-1360" fmla="*/ 776086 h 1161397"/>
              <a:gd name="connsiteX17-1361" fmla="*/ 1131224 w 6884912"/>
              <a:gd name="connsiteY17-1362" fmla="*/ 706160 h 1161397"/>
              <a:gd name="connsiteX18-1363" fmla="*/ 1138051 w 6884912"/>
              <a:gd name="connsiteY18-1364" fmla="*/ 702034 h 1161397"/>
              <a:gd name="connsiteX19-1365" fmla="*/ 1158800 w 6884912"/>
              <a:gd name="connsiteY19-1366" fmla="*/ 700004 h 1161397"/>
              <a:gd name="connsiteX20-1367" fmla="*/ 1166947 w 6884912"/>
              <a:gd name="connsiteY20-1368" fmla="*/ 700762 h 1161397"/>
              <a:gd name="connsiteX21-1369" fmla="*/ 1178135 w 6884912"/>
              <a:gd name="connsiteY21-1370" fmla="*/ 698631 h 1161397"/>
              <a:gd name="connsiteX22-1371" fmla="*/ 1178301 w 6884912"/>
              <a:gd name="connsiteY22-1372" fmla="*/ 698094 h 1161397"/>
              <a:gd name="connsiteX23-1373" fmla="*/ 1188995 w 6884912"/>
              <a:gd name="connsiteY23-1374" fmla="*/ 697048 h 1161397"/>
              <a:gd name="connsiteX24-1375" fmla="*/ 1242716 w 6884912"/>
              <a:gd name="connsiteY24-1376" fmla="*/ 698052 h 1161397"/>
              <a:gd name="connsiteX25-1377" fmla="*/ 1299977 w 6884912"/>
              <a:gd name="connsiteY25-1378" fmla="*/ 639196 h 1161397"/>
              <a:gd name="connsiteX26-1379" fmla="*/ 1326190 w 6884912"/>
              <a:gd name="connsiteY26-1380" fmla="*/ 625955 h 1161397"/>
              <a:gd name="connsiteX27-1381" fmla="*/ 1339600 w 6884912"/>
              <a:gd name="connsiteY27-1382" fmla="*/ 616295 h 1161397"/>
              <a:gd name="connsiteX28-1383" fmla="*/ 1340054 w 6884912"/>
              <a:gd name="connsiteY28-1384" fmla="*/ 614022 h 1161397"/>
              <a:gd name="connsiteX29-1385" fmla="*/ 1391606 w 6884912"/>
              <a:gd name="connsiteY29-1386" fmla="*/ 615229 h 1161397"/>
              <a:gd name="connsiteX30-1387" fmla="*/ 1397565 w 6884912"/>
              <a:gd name="connsiteY30-1388" fmla="*/ 611490 h 1161397"/>
              <a:gd name="connsiteX31-1389" fmla="*/ 1432302 w 6884912"/>
              <a:gd name="connsiteY31-1390" fmla="*/ 617267 h 1161397"/>
              <a:gd name="connsiteX32-1391" fmla="*/ 1449644 w 6884912"/>
              <a:gd name="connsiteY32-1392" fmla="*/ 617591 h 1161397"/>
              <a:gd name="connsiteX33-1393" fmla="*/ 1455793 w 6884912"/>
              <a:gd name="connsiteY33-1394" fmla="*/ 623174 h 1161397"/>
              <a:gd name="connsiteX34-1395" fmla="*/ 1480758 w 6884912"/>
              <a:gd name="connsiteY34-1396" fmla="*/ 620863 h 1161397"/>
              <a:gd name="connsiteX35-1397" fmla="*/ 1483154 w 6884912"/>
              <a:gd name="connsiteY35-1398" fmla="*/ 618527 h 1161397"/>
              <a:gd name="connsiteX36-1399" fmla="*/ 1505495 w 6884912"/>
              <a:gd name="connsiteY36-1400" fmla="*/ 624325 h 1161397"/>
              <a:gd name="connsiteX37-1401" fmla="*/ 1526340 w 6884912"/>
              <a:gd name="connsiteY37-1402" fmla="*/ 638496 h 1161397"/>
              <a:gd name="connsiteX38-1403" fmla="*/ 1731986 w 6884912"/>
              <a:gd name="connsiteY38-1404" fmla="*/ 589682 h 1161397"/>
              <a:gd name="connsiteX39-1405" fmla="*/ 1927935 w 6884912"/>
              <a:gd name="connsiteY39-1406" fmla="*/ 628540 h 1161397"/>
              <a:gd name="connsiteX40-1407" fmla="*/ 2039075 w 6884912"/>
              <a:gd name="connsiteY40-1408" fmla="*/ 599964 h 1161397"/>
              <a:gd name="connsiteX41-1409" fmla="*/ 2066980 w 6884912"/>
              <a:gd name="connsiteY41-1410" fmla="*/ 550413 h 1161397"/>
              <a:gd name="connsiteX42-1411" fmla="*/ 2352236 w 6884912"/>
              <a:gd name="connsiteY42-1412" fmla="*/ 519602 h 1161397"/>
              <a:gd name="connsiteX43-1413" fmla="*/ 2420791 w 6884912"/>
              <a:gd name="connsiteY43-1414" fmla="*/ 492826 h 1161397"/>
              <a:gd name="connsiteX44-1415" fmla="*/ 2489932 w 6884912"/>
              <a:gd name="connsiteY44-1416" fmla="*/ 507864 h 1161397"/>
              <a:gd name="connsiteX45-1417" fmla="*/ 2512917 w 6884912"/>
              <a:gd name="connsiteY45-1418" fmla="*/ 489127 h 1161397"/>
              <a:gd name="connsiteX46-1419" fmla="*/ 2516783 w 6884912"/>
              <a:gd name="connsiteY46-1420" fmla="*/ 485473 h 1161397"/>
              <a:gd name="connsiteX47-1421" fmla="*/ 2534360 w 6884912"/>
              <a:gd name="connsiteY47-1422" fmla="*/ 480064 h 1161397"/>
              <a:gd name="connsiteX48-1423" fmla="*/ 2536691 w 6884912"/>
              <a:gd name="connsiteY48-1424" fmla="*/ 467018 h 1161397"/>
              <a:gd name="connsiteX49-1425" fmla="*/ 2561265 w 6884912"/>
              <a:gd name="connsiteY49-1426" fmla="*/ 450623 h 1161397"/>
              <a:gd name="connsiteX50-1427" fmla="*/ 2594349 w 6884912"/>
              <a:gd name="connsiteY50-1428" fmla="*/ 443884 h 1161397"/>
              <a:gd name="connsiteX51-1429" fmla="*/ 2754324 w 6884912"/>
              <a:gd name="connsiteY51-1430" fmla="*/ 424766 h 1161397"/>
              <a:gd name="connsiteX52-1431" fmla="*/ 2848470 w 6884912"/>
              <a:gd name="connsiteY52-1432" fmla="*/ 405966 h 1161397"/>
              <a:gd name="connsiteX53-1433" fmla="*/ 2881772 w 6884912"/>
              <a:gd name="connsiteY53-1434" fmla="*/ 387260 h 1161397"/>
              <a:gd name="connsiteX54-1435" fmla="*/ 2929932 w 6884912"/>
              <a:gd name="connsiteY54-1436" fmla="*/ 368912 h 1161397"/>
              <a:gd name="connsiteX55-1437" fmla="*/ 3013020 w 6884912"/>
              <a:gd name="connsiteY55-1438" fmla="*/ 327578 h 1161397"/>
              <a:gd name="connsiteX56-1439" fmla="*/ 3222191 w 6884912"/>
              <a:gd name="connsiteY56-1440" fmla="*/ 307887 h 1161397"/>
              <a:gd name="connsiteX57-1441" fmla="*/ 3227953 w 6884912"/>
              <a:gd name="connsiteY57-1442" fmla="*/ 297650 h 1161397"/>
              <a:gd name="connsiteX58-1443" fmla="*/ 3510042 w 6884912"/>
              <a:gd name="connsiteY58-1444" fmla="*/ 311820 h 1161397"/>
              <a:gd name="connsiteX59-1445" fmla="*/ 3626773 w 6884912"/>
              <a:gd name="connsiteY59-1446" fmla="*/ 290452 h 1161397"/>
              <a:gd name="connsiteX60-1447" fmla="*/ 3666217 w 6884912"/>
              <a:gd name="connsiteY60-1448" fmla="*/ 273255 h 1161397"/>
              <a:gd name="connsiteX61-1449" fmla="*/ 3732427 w 6884912"/>
              <a:gd name="connsiteY61-1450" fmla="*/ 245039 h 1161397"/>
              <a:gd name="connsiteX62-1451" fmla="*/ 3777022 w 6884912"/>
              <a:gd name="connsiteY62-1452" fmla="*/ 200276 h 1161397"/>
              <a:gd name="connsiteX63-1453" fmla="*/ 3791246 w 6884912"/>
              <a:gd name="connsiteY63-1454" fmla="*/ 189996 h 1161397"/>
              <a:gd name="connsiteX64-1455" fmla="*/ 3819864 w 6884912"/>
              <a:gd name="connsiteY64-1456" fmla="*/ 194605 h 1161397"/>
              <a:gd name="connsiteX65-1457" fmla="*/ 3830398 w 6884912"/>
              <a:gd name="connsiteY65-1458" fmla="*/ 188383 h 1161397"/>
              <a:gd name="connsiteX66-1459" fmla="*/ 3834360 w 6884912"/>
              <a:gd name="connsiteY66-1460" fmla="*/ 188992 h 1161397"/>
              <a:gd name="connsiteX67-1461" fmla="*/ 3843715 w 6884912"/>
              <a:gd name="connsiteY67-1462" fmla="*/ 188752 h 1161397"/>
              <a:gd name="connsiteX68-1463" fmla="*/ 3842609 w 6884912"/>
              <a:gd name="connsiteY68-1464" fmla="*/ 197386 h 1161397"/>
              <a:gd name="connsiteX69-1465" fmla="*/ 3853961 w 6884912"/>
              <a:gd name="connsiteY69-1466" fmla="*/ 213380 h 1161397"/>
              <a:gd name="connsiteX70-1467" fmla="*/ 3907640 w 6884912"/>
              <a:gd name="connsiteY70-1468" fmla="*/ 207568 h 1161397"/>
              <a:gd name="connsiteX71-1469" fmla="*/ 3910449 w 6884912"/>
              <a:gd name="connsiteY71-1470" fmla="*/ 197808 h 1161397"/>
              <a:gd name="connsiteX72-1471" fmla="*/ 3917197 w 6884912"/>
              <a:gd name="connsiteY72-1472" fmla="*/ 196121 h 1161397"/>
              <a:gd name="connsiteX73-1473" fmla="*/ 3922400 w 6884912"/>
              <a:gd name="connsiteY73-1474" fmla="*/ 205056 h 1161397"/>
              <a:gd name="connsiteX74-1475" fmla="*/ 4013061 w 6884912"/>
              <a:gd name="connsiteY74-1476" fmla="*/ 224874 h 1161397"/>
              <a:gd name="connsiteX75-1477" fmla="*/ 4220717 w 6884912"/>
              <a:gd name="connsiteY75-1478" fmla="*/ 192946 h 1161397"/>
              <a:gd name="connsiteX76-1479" fmla="*/ 4228802 w 6884912"/>
              <a:gd name="connsiteY76-1480" fmla="*/ 201468 h 1161397"/>
              <a:gd name="connsiteX77-1481" fmla="*/ 4289361 w 6884912"/>
              <a:gd name="connsiteY77-1482" fmla="*/ 196642 h 1161397"/>
              <a:gd name="connsiteX78-1483" fmla="*/ 4498913 w 6884912"/>
              <a:gd name="connsiteY78-1484" fmla="*/ 118915 h 1161397"/>
              <a:gd name="connsiteX79-1485" fmla="*/ 4617330 w 6884912"/>
              <a:gd name="connsiteY79-1486" fmla="*/ 111163 h 1161397"/>
              <a:gd name="connsiteX80-1487" fmla="*/ 4659778 w 6884912"/>
              <a:gd name="connsiteY80-1488" fmla="*/ 118219 h 1161397"/>
              <a:gd name="connsiteX81-1489" fmla="*/ 4730870 w 6884912"/>
              <a:gd name="connsiteY81-1490" fmla="*/ 129432 h 1161397"/>
              <a:gd name="connsiteX82-1491" fmla="*/ 4844073 w 6884912"/>
              <a:gd name="connsiteY82-1492" fmla="*/ 161768 h 1161397"/>
              <a:gd name="connsiteX83-1493" fmla="*/ 4856454 w 6884912"/>
              <a:gd name="connsiteY83-1494" fmla="*/ 130488 h 1161397"/>
              <a:gd name="connsiteX84-1495" fmla="*/ 4920038 w 6884912"/>
              <a:gd name="connsiteY84-1496" fmla="*/ 140418 h 1161397"/>
              <a:gd name="connsiteX85-1497" fmla="*/ 5016639 w 6884912"/>
              <a:gd name="connsiteY85-1498" fmla="*/ 158905 h 1161397"/>
              <a:gd name="connsiteX86-1499" fmla="*/ 5072009 w 6884912"/>
              <a:gd name="connsiteY86-1500" fmla="*/ 161502 h 1161397"/>
              <a:gd name="connsiteX87-1501" fmla="*/ 5223626 w 6884912"/>
              <a:gd name="connsiteY87-1502" fmla="*/ 177356 h 1161397"/>
              <a:gd name="connsiteX88-1503" fmla="*/ 5375773 w 6884912"/>
              <a:gd name="connsiteY88-1504" fmla="*/ 199913 h 1161397"/>
              <a:gd name="connsiteX89-1505" fmla="*/ 5467502 w 6884912"/>
              <a:gd name="connsiteY89-1506" fmla="*/ 250963 h 1161397"/>
              <a:gd name="connsiteX90-1507" fmla="*/ 5592395 w 6884912"/>
              <a:gd name="connsiteY90-1508" fmla="*/ 265434 h 1161397"/>
              <a:gd name="connsiteX91-1509" fmla="*/ 5613532 w 6884912"/>
              <a:gd name="connsiteY91-1510" fmla="*/ 273379 h 1161397"/>
              <a:gd name="connsiteX92-1511" fmla="*/ 5642173 w 6884912"/>
              <a:gd name="connsiteY92-1512" fmla="*/ 266904 h 1161397"/>
              <a:gd name="connsiteX93-1513" fmla="*/ 5756910 w 6884912"/>
              <a:gd name="connsiteY93-1514" fmla="*/ 239211 h 1161397"/>
              <a:gd name="connsiteX94-1515" fmla="*/ 5846667 w 6884912"/>
              <a:gd name="connsiteY94-1516" fmla="*/ 201786 h 1161397"/>
              <a:gd name="connsiteX95-1517" fmla="*/ 5960732 w 6884912"/>
              <a:gd name="connsiteY95-1518" fmla="*/ 220708 h 1161397"/>
              <a:gd name="connsiteX96-1519" fmla="*/ 6029542 w 6884912"/>
              <a:gd name="connsiteY96-1520" fmla="*/ 210339 h 1161397"/>
              <a:gd name="connsiteX97-1521" fmla="*/ 6141123 w 6884912"/>
              <a:gd name="connsiteY97-1522" fmla="*/ 159923 h 1161397"/>
              <a:gd name="connsiteX98-1523" fmla="*/ 6290640 w 6884912"/>
              <a:gd name="connsiteY98-1524" fmla="*/ 167441 h 1161397"/>
              <a:gd name="connsiteX99-1525" fmla="*/ 6322806 w 6884912"/>
              <a:gd name="connsiteY99-1526" fmla="*/ 213293 h 1161397"/>
              <a:gd name="connsiteX100-1527" fmla="*/ 6380420 w 6884912"/>
              <a:gd name="connsiteY100-1528" fmla="*/ 173195 h 1161397"/>
              <a:gd name="connsiteX101-1529" fmla="*/ 6507891 w 6884912"/>
              <a:gd name="connsiteY101-1530" fmla="*/ 118474 h 1161397"/>
              <a:gd name="connsiteX102-1531" fmla="*/ 6571807 w 6884912"/>
              <a:gd name="connsiteY102-1532" fmla="*/ 98636 h 1161397"/>
              <a:gd name="connsiteX103-1533" fmla="*/ 6671880 w 6884912"/>
              <a:gd name="connsiteY103-1534" fmla="*/ 82931 h 1161397"/>
              <a:gd name="connsiteX104-1535" fmla="*/ 6702266 w 6884912"/>
              <a:gd name="connsiteY104-1536" fmla="*/ 75470 h 1161397"/>
              <a:gd name="connsiteX105-1537" fmla="*/ 6845802 w 6884912"/>
              <a:gd name="connsiteY105-1538" fmla="*/ 24496 h 1161397"/>
              <a:gd name="connsiteX106-1539" fmla="*/ 6884912 w 6884912"/>
              <a:gd name="connsiteY106-1540" fmla="*/ 0 h 1161397"/>
              <a:gd name="connsiteX0-1541" fmla="*/ 6884912 w 6884912"/>
              <a:gd name="connsiteY0-1542" fmla="*/ 0 h 1161397"/>
              <a:gd name="connsiteX1-1543" fmla="*/ 6884912 w 6884912"/>
              <a:gd name="connsiteY1-1544" fmla="*/ 1161397 h 1161397"/>
              <a:gd name="connsiteX2-1545" fmla="*/ 0 w 6884912"/>
              <a:gd name="connsiteY2-1546" fmla="*/ 1161397 h 1161397"/>
              <a:gd name="connsiteX3-1547" fmla="*/ 27135 w 6884912"/>
              <a:gd name="connsiteY3-1548" fmla="*/ 1147460 h 1161397"/>
              <a:gd name="connsiteX4-1549" fmla="*/ 115388 w 6884912"/>
              <a:gd name="connsiteY4-1550" fmla="*/ 1159043 h 1161397"/>
              <a:gd name="connsiteX5-1551" fmla="*/ 119094 w 6884912"/>
              <a:gd name="connsiteY5-1552" fmla="*/ 1148463 h 1161397"/>
              <a:gd name="connsiteX6-1553" fmla="*/ 171824 w 6884912"/>
              <a:gd name="connsiteY6-1554" fmla="*/ 1133224 h 1161397"/>
              <a:gd name="connsiteX7-1555" fmla="*/ 567875 w 6884912"/>
              <a:gd name="connsiteY7-1556" fmla="*/ 1051976 h 1161397"/>
              <a:gd name="connsiteX8-1557" fmla="*/ 601644 w 6884912"/>
              <a:gd name="connsiteY8-1558" fmla="*/ 1003997 h 1161397"/>
              <a:gd name="connsiteX9-1559" fmla="*/ 651408 w 6884912"/>
              <a:gd name="connsiteY9-1560" fmla="*/ 984938 h 1161397"/>
              <a:gd name="connsiteX10-1561" fmla="*/ 673197 w 6884912"/>
              <a:gd name="connsiteY10-1562" fmla="*/ 1010060 h 1161397"/>
              <a:gd name="connsiteX11-1563" fmla="*/ 723108 w 6884912"/>
              <a:gd name="connsiteY11-1564" fmla="*/ 980081 h 1161397"/>
              <a:gd name="connsiteX12-1565" fmla="*/ 797699 w 6884912"/>
              <a:gd name="connsiteY12-1566" fmla="*/ 931362 h 1161397"/>
              <a:gd name="connsiteX13-1567" fmla="*/ 843359 w 6884912"/>
              <a:gd name="connsiteY13-1568" fmla="*/ 910894 h 1161397"/>
              <a:gd name="connsiteX14-1569" fmla="*/ 965215 w 6884912"/>
              <a:gd name="connsiteY14-1570" fmla="*/ 846701 h 1161397"/>
              <a:gd name="connsiteX15-1571" fmla="*/ 1085080 w 6884912"/>
              <a:gd name="connsiteY15-1572" fmla="*/ 776086 h 1161397"/>
              <a:gd name="connsiteX16-1573" fmla="*/ 1131224 w 6884912"/>
              <a:gd name="connsiteY16-1574" fmla="*/ 706160 h 1161397"/>
              <a:gd name="connsiteX17-1575" fmla="*/ 1138051 w 6884912"/>
              <a:gd name="connsiteY17-1576" fmla="*/ 702034 h 1161397"/>
              <a:gd name="connsiteX18-1577" fmla="*/ 1158800 w 6884912"/>
              <a:gd name="connsiteY18-1578" fmla="*/ 700004 h 1161397"/>
              <a:gd name="connsiteX19-1579" fmla="*/ 1166947 w 6884912"/>
              <a:gd name="connsiteY19-1580" fmla="*/ 700762 h 1161397"/>
              <a:gd name="connsiteX20-1581" fmla="*/ 1178135 w 6884912"/>
              <a:gd name="connsiteY20-1582" fmla="*/ 698631 h 1161397"/>
              <a:gd name="connsiteX21-1583" fmla="*/ 1178301 w 6884912"/>
              <a:gd name="connsiteY21-1584" fmla="*/ 698094 h 1161397"/>
              <a:gd name="connsiteX22-1585" fmla="*/ 1188995 w 6884912"/>
              <a:gd name="connsiteY22-1586" fmla="*/ 697048 h 1161397"/>
              <a:gd name="connsiteX23-1587" fmla="*/ 1242716 w 6884912"/>
              <a:gd name="connsiteY23-1588" fmla="*/ 698052 h 1161397"/>
              <a:gd name="connsiteX24-1589" fmla="*/ 1299977 w 6884912"/>
              <a:gd name="connsiteY24-1590" fmla="*/ 639196 h 1161397"/>
              <a:gd name="connsiteX25-1591" fmla="*/ 1326190 w 6884912"/>
              <a:gd name="connsiteY25-1592" fmla="*/ 625955 h 1161397"/>
              <a:gd name="connsiteX26-1593" fmla="*/ 1339600 w 6884912"/>
              <a:gd name="connsiteY26-1594" fmla="*/ 616295 h 1161397"/>
              <a:gd name="connsiteX27-1595" fmla="*/ 1340054 w 6884912"/>
              <a:gd name="connsiteY27-1596" fmla="*/ 614022 h 1161397"/>
              <a:gd name="connsiteX28-1597" fmla="*/ 1391606 w 6884912"/>
              <a:gd name="connsiteY28-1598" fmla="*/ 615229 h 1161397"/>
              <a:gd name="connsiteX29-1599" fmla="*/ 1397565 w 6884912"/>
              <a:gd name="connsiteY29-1600" fmla="*/ 611490 h 1161397"/>
              <a:gd name="connsiteX30-1601" fmla="*/ 1432302 w 6884912"/>
              <a:gd name="connsiteY30-1602" fmla="*/ 617267 h 1161397"/>
              <a:gd name="connsiteX31-1603" fmla="*/ 1449644 w 6884912"/>
              <a:gd name="connsiteY31-1604" fmla="*/ 617591 h 1161397"/>
              <a:gd name="connsiteX32-1605" fmla="*/ 1455793 w 6884912"/>
              <a:gd name="connsiteY32-1606" fmla="*/ 623174 h 1161397"/>
              <a:gd name="connsiteX33-1607" fmla="*/ 1480758 w 6884912"/>
              <a:gd name="connsiteY33-1608" fmla="*/ 620863 h 1161397"/>
              <a:gd name="connsiteX34-1609" fmla="*/ 1483154 w 6884912"/>
              <a:gd name="connsiteY34-1610" fmla="*/ 618527 h 1161397"/>
              <a:gd name="connsiteX35-1611" fmla="*/ 1505495 w 6884912"/>
              <a:gd name="connsiteY35-1612" fmla="*/ 624325 h 1161397"/>
              <a:gd name="connsiteX36-1613" fmla="*/ 1526340 w 6884912"/>
              <a:gd name="connsiteY36-1614" fmla="*/ 638496 h 1161397"/>
              <a:gd name="connsiteX37-1615" fmla="*/ 1731986 w 6884912"/>
              <a:gd name="connsiteY37-1616" fmla="*/ 589682 h 1161397"/>
              <a:gd name="connsiteX38-1617" fmla="*/ 1927935 w 6884912"/>
              <a:gd name="connsiteY38-1618" fmla="*/ 628540 h 1161397"/>
              <a:gd name="connsiteX39-1619" fmla="*/ 2039075 w 6884912"/>
              <a:gd name="connsiteY39-1620" fmla="*/ 599964 h 1161397"/>
              <a:gd name="connsiteX40-1621" fmla="*/ 2066980 w 6884912"/>
              <a:gd name="connsiteY40-1622" fmla="*/ 550413 h 1161397"/>
              <a:gd name="connsiteX41-1623" fmla="*/ 2352236 w 6884912"/>
              <a:gd name="connsiteY41-1624" fmla="*/ 519602 h 1161397"/>
              <a:gd name="connsiteX42-1625" fmla="*/ 2420791 w 6884912"/>
              <a:gd name="connsiteY42-1626" fmla="*/ 492826 h 1161397"/>
              <a:gd name="connsiteX43-1627" fmla="*/ 2489932 w 6884912"/>
              <a:gd name="connsiteY43-1628" fmla="*/ 507864 h 1161397"/>
              <a:gd name="connsiteX44-1629" fmla="*/ 2512917 w 6884912"/>
              <a:gd name="connsiteY44-1630" fmla="*/ 489127 h 1161397"/>
              <a:gd name="connsiteX45-1631" fmla="*/ 2516783 w 6884912"/>
              <a:gd name="connsiteY45-1632" fmla="*/ 485473 h 1161397"/>
              <a:gd name="connsiteX46-1633" fmla="*/ 2534360 w 6884912"/>
              <a:gd name="connsiteY46-1634" fmla="*/ 480064 h 1161397"/>
              <a:gd name="connsiteX47-1635" fmla="*/ 2536691 w 6884912"/>
              <a:gd name="connsiteY47-1636" fmla="*/ 467018 h 1161397"/>
              <a:gd name="connsiteX48-1637" fmla="*/ 2561265 w 6884912"/>
              <a:gd name="connsiteY48-1638" fmla="*/ 450623 h 1161397"/>
              <a:gd name="connsiteX49-1639" fmla="*/ 2594349 w 6884912"/>
              <a:gd name="connsiteY49-1640" fmla="*/ 443884 h 1161397"/>
              <a:gd name="connsiteX50-1641" fmla="*/ 2754324 w 6884912"/>
              <a:gd name="connsiteY50-1642" fmla="*/ 424766 h 1161397"/>
              <a:gd name="connsiteX51-1643" fmla="*/ 2848470 w 6884912"/>
              <a:gd name="connsiteY51-1644" fmla="*/ 405966 h 1161397"/>
              <a:gd name="connsiteX52-1645" fmla="*/ 2881772 w 6884912"/>
              <a:gd name="connsiteY52-1646" fmla="*/ 387260 h 1161397"/>
              <a:gd name="connsiteX53-1647" fmla="*/ 2929932 w 6884912"/>
              <a:gd name="connsiteY53-1648" fmla="*/ 368912 h 1161397"/>
              <a:gd name="connsiteX54-1649" fmla="*/ 3013020 w 6884912"/>
              <a:gd name="connsiteY54-1650" fmla="*/ 327578 h 1161397"/>
              <a:gd name="connsiteX55-1651" fmla="*/ 3222191 w 6884912"/>
              <a:gd name="connsiteY55-1652" fmla="*/ 307887 h 1161397"/>
              <a:gd name="connsiteX56-1653" fmla="*/ 3227953 w 6884912"/>
              <a:gd name="connsiteY56-1654" fmla="*/ 297650 h 1161397"/>
              <a:gd name="connsiteX57-1655" fmla="*/ 3510042 w 6884912"/>
              <a:gd name="connsiteY57-1656" fmla="*/ 311820 h 1161397"/>
              <a:gd name="connsiteX58-1657" fmla="*/ 3626773 w 6884912"/>
              <a:gd name="connsiteY58-1658" fmla="*/ 290452 h 1161397"/>
              <a:gd name="connsiteX59-1659" fmla="*/ 3666217 w 6884912"/>
              <a:gd name="connsiteY59-1660" fmla="*/ 273255 h 1161397"/>
              <a:gd name="connsiteX60-1661" fmla="*/ 3732427 w 6884912"/>
              <a:gd name="connsiteY60-1662" fmla="*/ 245039 h 1161397"/>
              <a:gd name="connsiteX61-1663" fmla="*/ 3777022 w 6884912"/>
              <a:gd name="connsiteY61-1664" fmla="*/ 200276 h 1161397"/>
              <a:gd name="connsiteX62-1665" fmla="*/ 3791246 w 6884912"/>
              <a:gd name="connsiteY62-1666" fmla="*/ 189996 h 1161397"/>
              <a:gd name="connsiteX63-1667" fmla="*/ 3819864 w 6884912"/>
              <a:gd name="connsiteY63-1668" fmla="*/ 194605 h 1161397"/>
              <a:gd name="connsiteX64-1669" fmla="*/ 3830398 w 6884912"/>
              <a:gd name="connsiteY64-1670" fmla="*/ 188383 h 1161397"/>
              <a:gd name="connsiteX65-1671" fmla="*/ 3834360 w 6884912"/>
              <a:gd name="connsiteY65-1672" fmla="*/ 188992 h 1161397"/>
              <a:gd name="connsiteX66-1673" fmla="*/ 3843715 w 6884912"/>
              <a:gd name="connsiteY66-1674" fmla="*/ 188752 h 1161397"/>
              <a:gd name="connsiteX67-1675" fmla="*/ 3842609 w 6884912"/>
              <a:gd name="connsiteY67-1676" fmla="*/ 197386 h 1161397"/>
              <a:gd name="connsiteX68-1677" fmla="*/ 3853961 w 6884912"/>
              <a:gd name="connsiteY68-1678" fmla="*/ 213380 h 1161397"/>
              <a:gd name="connsiteX69-1679" fmla="*/ 3907640 w 6884912"/>
              <a:gd name="connsiteY69-1680" fmla="*/ 207568 h 1161397"/>
              <a:gd name="connsiteX70-1681" fmla="*/ 3910449 w 6884912"/>
              <a:gd name="connsiteY70-1682" fmla="*/ 197808 h 1161397"/>
              <a:gd name="connsiteX71-1683" fmla="*/ 3917197 w 6884912"/>
              <a:gd name="connsiteY71-1684" fmla="*/ 196121 h 1161397"/>
              <a:gd name="connsiteX72-1685" fmla="*/ 3922400 w 6884912"/>
              <a:gd name="connsiteY72-1686" fmla="*/ 205056 h 1161397"/>
              <a:gd name="connsiteX73-1687" fmla="*/ 4013061 w 6884912"/>
              <a:gd name="connsiteY73-1688" fmla="*/ 224874 h 1161397"/>
              <a:gd name="connsiteX74-1689" fmla="*/ 4220717 w 6884912"/>
              <a:gd name="connsiteY74-1690" fmla="*/ 192946 h 1161397"/>
              <a:gd name="connsiteX75-1691" fmla="*/ 4228802 w 6884912"/>
              <a:gd name="connsiteY75-1692" fmla="*/ 201468 h 1161397"/>
              <a:gd name="connsiteX76-1693" fmla="*/ 4289361 w 6884912"/>
              <a:gd name="connsiteY76-1694" fmla="*/ 196642 h 1161397"/>
              <a:gd name="connsiteX77-1695" fmla="*/ 4498913 w 6884912"/>
              <a:gd name="connsiteY77-1696" fmla="*/ 118915 h 1161397"/>
              <a:gd name="connsiteX78-1697" fmla="*/ 4617330 w 6884912"/>
              <a:gd name="connsiteY78-1698" fmla="*/ 111163 h 1161397"/>
              <a:gd name="connsiteX79-1699" fmla="*/ 4659778 w 6884912"/>
              <a:gd name="connsiteY79-1700" fmla="*/ 118219 h 1161397"/>
              <a:gd name="connsiteX80-1701" fmla="*/ 4730870 w 6884912"/>
              <a:gd name="connsiteY80-1702" fmla="*/ 129432 h 1161397"/>
              <a:gd name="connsiteX81-1703" fmla="*/ 4844073 w 6884912"/>
              <a:gd name="connsiteY81-1704" fmla="*/ 161768 h 1161397"/>
              <a:gd name="connsiteX82-1705" fmla="*/ 4856454 w 6884912"/>
              <a:gd name="connsiteY82-1706" fmla="*/ 130488 h 1161397"/>
              <a:gd name="connsiteX83-1707" fmla="*/ 4920038 w 6884912"/>
              <a:gd name="connsiteY83-1708" fmla="*/ 140418 h 1161397"/>
              <a:gd name="connsiteX84-1709" fmla="*/ 5016639 w 6884912"/>
              <a:gd name="connsiteY84-1710" fmla="*/ 158905 h 1161397"/>
              <a:gd name="connsiteX85-1711" fmla="*/ 5072009 w 6884912"/>
              <a:gd name="connsiteY85-1712" fmla="*/ 161502 h 1161397"/>
              <a:gd name="connsiteX86-1713" fmla="*/ 5223626 w 6884912"/>
              <a:gd name="connsiteY86-1714" fmla="*/ 177356 h 1161397"/>
              <a:gd name="connsiteX87-1715" fmla="*/ 5375773 w 6884912"/>
              <a:gd name="connsiteY87-1716" fmla="*/ 199913 h 1161397"/>
              <a:gd name="connsiteX88-1717" fmla="*/ 5467502 w 6884912"/>
              <a:gd name="connsiteY88-1718" fmla="*/ 250963 h 1161397"/>
              <a:gd name="connsiteX89-1719" fmla="*/ 5592395 w 6884912"/>
              <a:gd name="connsiteY89-1720" fmla="*/ 265434 h 1161397"/>
              <a:gd name="connsiteX90-1721" fmla="*/ 5613532 w 6884912"/>
              <a:gd name="connsiteY90-1722" fmla="*/ 273379 h 1161397"/>
              <a:gd name="connsiteX91-1723" fmla="*/ 5642173 w 6884912"/>
              <a:gd name="connsiteY91-1724" fmla="*/ 266904 h 1161397"/>
              <a:gd name="connsiteX92-1725" fmla="*/ 5756910 w 6884912"/>
              <a:gd name="connsiteY92-1726" fmla="*/ 239211 h 1161397"/>
              <a:gd name="connsiteX93-1727" fmla="*/ 5846667 w 6884912"/>
              <a:gd name="connsiteY93-1728" fmla="*/ 201786 h 1161397"/>
              <a:gd name="connsiteX94-1729" fmla="*/ 5960732 w 6884912"/>
              <a:gd name="connsiteY94-1730" fmla="*/ 220708 h 1161397"/>
              <a:gd name="connsiteX95-1731" fmla="*/ 6029542 w 6884912"/>
              <a:gd name="connsiteY95-1732" fmla="*/ 210339 h 1161397"/>
              <a:gd name="connsiteX96-1733" fmla="*/ 6141123 w 6884912"/>
              <a:gd name="connsiteY96-1734" fmla="*/ 159923 h 1161397"/>
              <a:gd name="connsiteX97-1735" fmla="*/ 6290640 w 6884912"/>
              <a:gd name="connsiteY97-1736" fmla="*/ 167441 h 1161397"/>
              <a:gd name="connsiteX98-1737" fmla="*/ 6322806 w 6884912"/>
              <a:gd name="connsiteY98-1738" fmla="*/ 213293 h 1161397"/>
              <a:gd name="connsiteX99-1739" fmla="*/ 6380420 w 6884912"/>
              <a:gd name="connsiteY99-1740" fmla="*/ 173195 h 1161397"/>
              <a:gd name="connsiteX100-1741" fmla="*/ 6507891 w 6884912"/>
              <a:gd name="connsiteY100-1742" fmla="*/ 118474 h 1161397"/>
              <a:gd name="connsiteX101-1743" fmla="*/ 6571807 w 6884912"/>
              <a:gd name="connsiteY101-1744" fmla="*/ 98636 h 1161397"/>
              <a:gd name="connsiteX102-1745" fmla="*/ 6671880 w 6884912"/>
              <a:gd name="connsiteY102-1746" fmla="*/ 82931 h 1161397"/>
              <a:gd name="connsiteX103-1747" fmla="*/ 6702266 w 6884912"/>
              <a:gd name="connsiteY103-1748" fmla="*/ 75470 h 1161397"/>
              <a:gd name="connsiteX104-1749" fmla="*/ 6845802 w 6884912"/>
              <a:gd name="connsiteY104-1750" fmla="*/ 24496 h 1161397"/>
              <a:gd name="connsiteX105-1751" fmla="*/ 6884912 w 6884912"/>
              <a:gd name="connsiteY105-1752" fmla="*/ 0 h 1161397"/>
              <a:gd name="connsiteX0-1753" fmla="*/ 6884912 w 6884912"/>
              <a:gd name="connsiteY0-1754" fmla="*/ 0 h 1161397"/>
              <a:gd name="connsiteX1-1755" fmla="*/ 6884912 w 6884912"/>
              <a:gd name="connsiteY1-1756" fmla="*/ 1161397 h 1161397"/>
              <a:gd name="connsiteX2-1757" fmla="*/ 0 w 6884912"/>
              <a:gd name="connsiteY2-1758" fmla="*/ 1161397 h 1161397"/>
              <a:gd name="connsiteX3-1759" fmla="*/ 27135 w 6884912"/>
              <a:gd name="connsiteY3-1760" fmla="*/ 1147460 h 1161397"/>
              <a:gd name="connsiteX4-1761" fmla="*/ 115388 w 6884912"/>
              <a:gd name="connsiteY4-1762" fmla="*/ 1159043 h 1161397"/>
              <a:gd name="connsiteX5-1763" fmla="*/ 119094 w 6884912"/>
              <a:gd name="connsiteY5-1764" fmla="*/ 1148463 h 1161397"/>
              <a:gd name="connsiteX6-1765" fmla="*/ 171824 w 6884912"/>
              <a:gd name="connsiteY6-1766" fmla="*/ 1133224 h 1161397"/>
              <a:gd name="connsiteX7-1767" fmla="*/ 454970 w 6884912"/>
              <a:gd name="connsiteY7-1768" fmla="*/ 1023343 h 1161397"/>
              <a:gd name="connsiteX8-1769" fmla="*/ 601644 w 6884912"/>
              <a:gd name="connsiteY8-1770" fmla="*/ 1003997 h 1161397"/>
              <a:gd name="connsiteX9-1771" fmla="*/ 651408 w 6884912"/>
              <a:gd name="connsiteY9-1772" fmla="*/ 984938 h 1161397"/>
              <a:gd name="connsiteX10-1773" fmla="*/ 673197 w 6884912"/>
              <a:gd name="connsiteY10-1774" fmla="*/ 1010060 h 1161397"/>
              <a:gd name="connsiteX11-1775" fmla="*/ 723108 w 6884912"/>
              <a:gd name="connsiteY11-1776" fmla="*/ 980081 h 1161397"/>
              <a:gd name="connsiteX12-1777" fmla="*/ 797699 w 6884912"/>
              <a:gd name="connsiteY12-1778" fmla="*/ 931362 h 1161397"/>
              <a:gd name="connsiteX13-1779" fmla="*/ 843359 w 6884912"/>
              <a:gd name="connsiteY13-1780" fmla="*/ 910894 h 1161397"/>
              <a:gd name="connsiteX14-1781" fmla="*/ 965215 w 6884912"/>
              <a:gd name="connsiteY14-1782" fmla="*/ 846701 h 1161397"/>
              <a:gd name="connsiteX15-1783" fmla="*/ 1085080 w 6884912"/>
              <a:gd name="connsiteY15-1784" fmla="*/ 776086 h 1161397"/>
              <a:gd name="connsiteX16-1785" fmla="*/ 1131224 w 6884912"/>
              <a:gd name="connsiteY16-1786" fmla="*/ 706160 h 1161397"/>
              <a:gd name="connsiteX17-1787" fmla="*/ 1138051 w 6884912"/>
              <a:gd name="connsiteY17-1788" fmla="*/ 702034 h 1161397"/>
              <a:gd name="connsiteX18-1789" fmla="*/ 1158800 w 6884912"/>
              <a:gd name="connsiteY18-1790" fmla="*/ 700004 h 1161397"/>
              <a:gd name="connsiteX19-1791" fmla="*/ 1166947 w 6884912"/>
              <a:gd name="connsiteY19-1792" fmla="*/ 700762 h 1161397"/>
              <a:gd name="connsiteX20-1793" fmla="*/ 1178135 w 6884912"/>
              <a:gd name="connsiteY20-1794" fmla="*/ 698631 h 1161397"/>
              <a:gd name="connsiteX21-1795" fmla="*/ 1178301 w 6884912"/>
              <a:gd name="connsiteY21-1796" fmla="*/ 698094 h 1161397"/>
              <a:gd name="connsiteX22-1797" fmla="*/ 1188995 w 6884912"/>
              <a:gd name="connsiteY22-1798" fmla="*/ 697048 h 1161397"/>
              <a:gd name="connsiteX23-1799" fmla="*/ 1242716 w 6884912"/>
              <a:gd name="connsiteY23-1800" fmla="*/ 698052 h 1161397"/>
              <a:gd name="connsiteX24-1801" fmla="*/ 1299977 w 6884912"/>
              <a:gd name="connsiteY24-1802" fmla="*/ 639196 h 1161397"/>
              <a:gd name="connsiteX25-1803" fmla="*/ 1326190 w 6884912"/>
              <a:gd name="connsiteY25-1804" fmla="*/ 625955 h 1161397"/>
              <a:gd name="connsiteX26-1805" fmla="*/ 1339600 w 6884912"/>
              <a:gd name="connsiteY26-1806" fmla="*/ 616295 h 1161397"/>
              <a:gd name="connsiteX27-1807" fmla="*/ 1340054 w 6884912"/>
              <a:gd name="connsiteY27-1808" fmla="*/ 614022 h 1161397"/>
              <a:gd name="connsiteX28-1809" fmla="*/ 1391606 w 6884912"/>
              <a:gd name="connsiteY28-1810" fmla="*/ 615229 h 1161397"/>
              <a:gd name="connsiteX29-1811" fmla="*/ 1397565 w 6884912"/>
              <a:gd name="connsiteY29-1812" fmla="*/ 611490 h 1161397"/>
              <a:gd name="connsiteX30-1813" fmla="*/ 1432302 w 6884912"/>
              <a:gd name="connsiteY30-1814" fmla="*/ 617267 h 1161397"/>
              <a:gd name="connsiteX31-1815" fmla="*/ 1449644 w 6884912"/>
              <a:gd name="connsiteY31-1816" fmla="*/ 617591 h 1161397"/>
              <a:gd name="connsiteX32-1817" fmla="*/ 1455793 w 6884912"/>
              <a:gd name="connsiteY32-1818" fmla="*/ 623174 h 1161397"/>
              <a:gd name="connsiteX33-1819" fmla="*/ 1480758 w 6884912"/>
              <a:gd name="connsiteY33-1820" fmla="*/ 620863 h 1161397"/>
              <a:gd name="connsiteX34-1821" fmla="*/ 1483154 w 6884912"/>
              <a:gd name="connsiteY34-1822" fmla="*/ 618527 h 1161397"/>
              <a:gd name="connsiteX35-1823" fmla="*/ 1505495 w 6884912"/>
              <a:gd name="connsiteY35-1824" fmla="*/ 624325 h 1161397"/>
              <a:gd name="connsiteX36-1825" fmla="*/ 1526340 w 6884912"/>
              <a:gd name="connsiteY36-1826" fmla="*/ 638496 h 1161397"/>
              <a:gd name="connsiteX37-1827" fmla="*/ 1731986 w 6884912"/>
              <a:gd name="connsiteY37-1828" fmla="*/ 589682 h 1161397"/>
              <a:gd name="connsiteX38-1829" fmla="*/ 1927935 w 6884912"/>
              <a:gd name="connsiteY38-1830" fmla="*/ 628540 h 1161397"/>
              <a:gd name="connsiteX39-1831" fmla="*/ 2039075 w 6884912"/>
              <a:gd name="connsiteY39-1832" fmla="*/ 599964 h 1161397"/>
              <a:gd name="connsiteX40-1833" fmla="*/ 2066980 w 6884912"/>
              <a:gd name="connsiteY40-1834" fmla="*/ 550413 h 1161397"/>
              <a:gd name="connsiteX41-1835" fmla="*/ 2352236 w 6884912"/>
              <a:gd name="connsiteY41-1836" fmla="*/ 519602 h 1161397"/>
              <a:gd name="connsiteX42-1837" fmla="*/ 2420791 w 6884912"/>
              <a:gd name="connsiteY42-1838" fmla="*/ 492826 h 1161397"/>
              <a:gd name="connsiteX43-1839" fmla="*/ 2489932 w 6884912"/>
              <a:gd name="connsiteY43-1840" fmla="*/ 507864 h 1161397"/>
              <a:gd name="connsiteX44-1841" fmla="*/ 2512917 w 6884912"/>
              <a:gd name="connsiteY44-1842" fmla="*/ 489127 h 1161397"/>
              <a:gd name="connsiteX45-1843" fmla="*/ 2516783 w 6884912"/>
              <a:gd name="connsiteY45-1844" fmla="*/ 485473 h 1161397"/>
              <a:gd name="connsiteX46-1845" fmla="*/ 2534360 w 6884912"/>
              <a:gd name="connsiteY46-1846" fmla="*/ 480064 h 1161397"/>
              <a:gd name="connsiteX47-1847" fmla="*/ 2536691 w 6884912"/>
              <a:gd name="connsiteY47-1848" fmla="*/ 467018 h 1161397"/>
              <a:gd name="connsiteX48-1849" fmla="*/ 2561265 w 6884912"/>
              <a:gd name="connsiteY48-1850" fmla="*/ 450623 h 1161397"/>
              <a:gd name="connsiteX49-1851" fmla="*/ 2594349 w 6884912"/>
              <a:gd name="connsiteY49-1852" fmla="*/ 443884 h 1161397"/>
              <a:gd name="connsiteX50-1853" fmla="*/ 2754324 w 6884912"/>
              <a:gd name="connsiteY50-1854" fmla="*/ 424766 h 1161397"/>
              <a:gd name="connsiteX51-1855" fmla="*/ 2848470 w 6884912"/>
              <a:gd name="connsiteY51-1856" fmla="*/ 405966 h 1161397"/>
              <a:gd name="connsiteX52-1857" fmla="*/ 2881772 w 6884912"/>
              <a:gd name="connsiteY52-1858" fmla="*/ 387260 h 1161397"/>
              <a:gd name="connsiteX53-1859" fmla="*/ 2929932 w 6884912"/>
              <a:gd name="connsiteY53-1860" fmla="*/ 368912 h 1161397"/>
              <a:gd name="connsiteX54-1861" fmla="*/ 3013020 w 6884912"/>
              <a:gd name="connsiteY54-1862" fmla="*/ 327578 h 1161397"/>
              <a:gd name="connsiteX55-1863" fmla="*/ 3222191 w 6884912"/>
              <a:gd name="connsiteY55-1864" fmla="*/ 307887 h 1161397"/>
              <a:gd name="connsiteX56-1865" fmla="*/ 3227953 w 6884912"/>
              <a:gd name="connsiteY56-1866" fmla="*/ 297650 h 1161397"/>
              <a:gd name="connsiteX57-1867" fmla="*/ 3510042 w 6884912"/>
              <a:gd name="connsiteY57-1868" fmla="*/ 311820 h 1161397"/>
              <a:gd name="connsiteX58-1869" fmla="*/ 3626773 w 6884912"/>
              <a:gd name="connsiteY58-1870" fmla="*/ 290452 h 1161397"/>
              <a:gd name="connsiteX59-1871" fmla="*/ 3666217 w 6884912"/>
              <a:gd name="connsiteY59-1872" fmla="*/ 273255 h 1161397"/>
              <a:gd name="connsiteX60-1873" fmla="*/ 3732427 w 6884912"/>
              <a:gd name="connsiteY60-1874" fmla="*/ 245039 h 1161397"/>
              <a:gd name="connsiteX61-1875" fmla="*/ 3777022 w 6884912"/>
              <a:gd name="connsiteY61-1876" fmla="*/ 200276 h 1161397"/>
              <a:gd name="connsiteX62-1877" fmla="*/ 3791246 w 6884912"/>
              <a:gd name="connsiteY62-1878" fmla="*/ 189996 h 1161397"/>
              <a:gd name="connsiteX63-1879" fmla="*/ 3819864 w 6884912"/>
              <a:gd name="connsiteY63-1880" fmla="*/ 194605 h 1161397"/>
              <a:gd name="connsiteX64-1881" fmla="*/ 3830398 w 6884912"/>
              <a:gd name="connsiteY64-1882" fmla="*/ 188383 h 1161397"/>
              <a:gd name="connsiteX65-1883" fmla="*/ 3834360 w 6884912"/>
              <a:gd name="connsiteY65-1884" fmla="*/ 188992 h 1161397"/>
              <a:gd name="connsiteX66-1885" fmla="*/ 3843715 w 6884912"/>
              <a:gd name="connsiteY66-1886" fmla="*/ 188752 h 1161397"/>
              <a:gd name="connsiteX67-1887" fmla="*/ 3842609 w 6884912"/>
              <a:gd name="connsiteY67-1888" fmla="*/ 197386 h 1161397"/>
              <a:gd name="connsiteX68-1889" fmla="*/ 3853961 w 6884912"/>
              <a:gd name="connsiteY68-1890" fmla="*/ 213380 h 1161397"/>
              <a:gd name="connsiteX69-1891" fmla="*/ 3907640 w 6884912"/>
              <a:gd name="connsiteY69-1892" fmla="*/ 207568 h 1161397"/>
              <a:gd name="connsiteX70-1893" fmla="*/ 3910449 w 6884912"/>
              <a:gd name="connsiteY70-1894" fmla="*/ 197808 h 1161397"/>
              <a:gd name="connsiteX71-1895" fmla="*/ 3917197 w 6884912"/>
              <a:gd name="connsiteY71-1896" fmla="*/ 196121 h 1161397"/>
              <a:gd name="connsiteX72-1897" fmla="*/ 3922400 w 6884912"/>
              <a:gd name="connsiteY72-1898" fmla="*/ 205056 h 1161397"/>
              <a:gd name="connsiteX73-1899" fmla="*/ 4013061 w 6884912"/>
              <a:gd name="connsiteY73-1900" fmla="*/ 224874 h 1161397"/>
              <a:gd name="connsiteX74-1901" fmla="*/ 4220717 w 6884912"/>
              <a:gd name="connsiteY74-1902" fmla="*/ 192946 h 1161397"/>
              <a:gd name="connsiteX75-1903" fmla="*/ 4228802 w 6884912"/>
              <a:gd name="connsiteY75-1904" fmla="*/ 201468 h 1161397"/>
              <a:gd name="connsiteX76-1905" fmla="*/ 4289361 w 6884912"/>
              <a:gd name="connsiteY76-1906" fmla="*/ 196642 h 1161397"/>
              <a:gd name="connsiteX77-1907" fmla="*/ 4498913 w 6884912"/>
              <a:gd name="connsiteY77-1908" fmla="*/ 118915 h 1161397"/>
              <a:gd name="connsiteX78-1909" fmla="*/ 4617330 w 6884912"/>
              <a:gd name="connsiteY78-1910" fmla="*/ 111163 h 1161397"/>
              <a:gd name="connsiteX79-1911" fmla="*/ 4659778 w 6884912"/>
              <a:gd name="connsiteY79-1912" fmla="*/ 118219 h 1161397"/>
              <a:gd name="connsiteX80-1913" fmla="*/ 4730870 w 6884912"/>
              <a:gd name="connsiteY80-1914" fmla="*/ 129432 h 1161397"/>
              <a:gd name="connsiteX81-1915" fmla="*/ 4844073 w 6884912"/>
              <a:gd name="connsiteY81-1916" fmla="*/ 161768 h 1161397"/>
              <a:gd name="connsiteX82-1917" fmla="*/ 4856454 w 6884912"/>
              <a:gd name="connsiteY82-1918" fmla="*/ 130488 h 1161397"/>
              <a:gd name="connsiteX83-1919" fmla="*/ 4920038 w 6884912"/>
              <a:gd name="connsiteY83-1920" fmla="*/ 140418 h 1161397"/>
              <a:gd name="connsiteX84-1921" fmla="*/ 5016639 w 6884912"/>
              <a:gd name="connsiteY84-1922" fmla="*/ 158905 h 1161397"/>
              <a:gd name="connsiteX85-1923" fmla="*/ 5072009 w 6884912"/>
              <a:gd name="connsiteY85-1924" fmla="*/ 161502 h 1161397"/>
              <a:gd name="connsiteX86-1925" fmla="*/ 5223626 w 6884912"/>
              <a:gd name="connsiteY86-1926" fmla="*/ 177356 h 1161397"/>
              <a:gd name="connsiteX87-1927" fmla="*/ 5375773 w 6884912"/>
              <a:gd name="connsiteY87-1928" fmla="*/ 199913 h 1161397"/>
              <a:gd name="connsiteX88-1929" fmla="*/ 5467502 w 6884912"/>
              <a:gd name="connsiteY88-1930" fmla="*/ 250963 h 1161397"/>
              <a:gd name="connsiteX89-1931" fmla="*/ 5592395 w 6884912"/>
              <a:gd name="connsiteY89-1932" fmla="*/ 265434 h 1161397"/>
              <a:gd name="connsiteX90-1933" fmla="*/ 5613532 w 6884912"/>
              <a:gd name="connsiteY90-1934" fmla="*/ 273379 h 1161397"/>
              <a:gd name="connsiteX91-1935" fmla="*/ 5642173 w 6884912"/>
              <a:gd name="connsiteY91-1936" fmla="*/ 266904 h 1161397"/>
              <a:gd name="connsiteX92-1937" fmla="*/ 5756910 w 6884912"/>
              <a:gd name="connsiteY92-1938" fmla="*/ 239211 h 1161397"/>
              <a:gd name="connsiteX93-1939" fmla="*/ 5846667 w 6884912"/>
              <a:gd name="connsiteY93-1940" fmla="*/ 201786 h 1161397"/>
              <a:gd name="connsiteX94-1941" fmla="*/ 5960732 w 6884912"/>
              <a:gd name="connsiteY94-1942" fmla="*/ 220708 h 1161397"/>
              <a:gd name="connsiteX95-1943" fmla="*/ 6029542 w 6884912"/>
              <a:gd name="connsiteY95-1944" fmla="*/ 210339 h 1161397"/>
              <a:gd name="connsiteX96-1945" fmla="*/ 6141123 w 6884912"/>
              <a:gd name="connsiteY96-1946" fmla="*/ 159923 h 1161397"/>
              <a:gd name="connsiteX97-1947" fmla="*/ 6290640 w 6884912"/>
              <a:gd name="connsiteY97-1948" fmla="*/ 167441 h 1161397"/>
              <a:gd name="connsiteX98-1949" fmla="*/ 6322806 w 6884912"/>
              <a:gd name="connsiteY98-1950" fmla="*/ 213293 h 1161397"/>
              <a:gd name="connsiteX99-1951" fmla="*/ 6380420 w 6884912"/>
              <a:gd name="connsiteY99-1952" fmla="*/ 173195 h 1161397"/>
              <a:gd name="connsiteX100-1953" fmla="*/ 6507891 w 6884912"/>
              <a:gd name="connsiteY100-1954" fmla="*/ 118474 h 1161397"/>
              <a:gd name="connsiteX101-1955" fmla="*/ 6571807 w 6884912"/>
              <a:gd name="connsiteY101-1956" fmla="*/ 98636 h 1161397"/>
              <a:gd name="connsiteX102-1957" fmla="*/ 6671880 w 6884912"/>
              <a:gd name="connsiteY102-1958" fmla="*/ 82931 h 1161397"/>
              <a:gd name="connsiteX103-1959" fmla="*/ 6702266 w 6884912"/>
              <a:gd name="connsiteY103-1960" fmla="*/ 75470 h 1161397"/>
              <a:gd name="connsiteX104-1961" fmla="*/ 6845802 w 6884912"/>
              <a:gd name="connsiteY104-1962" fmla="*/ 24496 h 1161397"/>
              <a:gd name="connsiteX105-1963" fmla="*/ 6884912 w 6884912"/>
              <a:gd name="connsiteY105-1964" fmla="*/ 0 h 1161397"/>
              <a:gd name="connsiteX0-1965" fmla="*/ 6884912 w 6884912"/>
              <a:gd name="connsiteY0-1966" fmla="*/ 0 h 1161397"/>
              <a:gd name="connsiteX1-1967" fmla="*/ 6884912 w 6884912"/>
              <a:gd name="connsiteY1-1968" fmla="*/ 1161397 h 1161397"/>
              <a:gd name="connsiteX2-1969" fmla="*/ 0 w 6884912"/>
              <a:gd name="connsiteY2-1970" fmla="*/ 1161397 h 1161397"/>
              <a:gd name="connsiteX3-1971" fmla="*/ 27135 w 6884912"/>
              <a:gd name="connsiteY3-1972" fmla="*/ 1147460 h 1161397"/>
              <a:gd name="connsiteX4-1973" fmla="*/ 115388 w 6884912"/>
              <a:gd name="connsiteY4-1974" fmla="*/ 1159043 h 1161397"/>
              <a:gd name="connsiteX5-1975" fmla="*/ 119094 w 6884912"/>
              <a:gd name="connsiteY5-1976" fmla="*/ 1148463 h 1161397"/>
              <a:gd name="connsiteX6-1977" fmla="*/ 213420 w 6884912"/>
              <a:gd name="connsiteY6-1978" fmla="*/ 1056868 h 1161397"/>
              <a:gd name="connsiteX7-1979" fmla="*/ 454970 w 6884912"/>
              <a:gd name="connsiteY7-1980" fmla="*/ 1023343 h 1161397"/>
              <a:gd name="connsiteX8-1981" fmla="*/ 601644 w 6884912"/>
              <a:gd name="connsiteY8-1982" fmla="*/ 1003997 h 1161397"/>
              <a:gd name="connsiteX9-1983" fmla="*/ 651408 w 6884912"/>
              <a:gd name="connsiteY9-1984" fmla="*/ 984938 h 1161397"/>
              <a:gd name="connsiteX10-1985" fmla="*/ 673197 w 6884912"/>
              <a:gd name="connsiteY10-1986" fmla="*/ 1010060 h 1161397"/>
              <a:gd name="connsiteX11-1987" fmla="*/ 723108 w 6884912"/>
              <a:gd name="connsiteY11-1988" fmla="*/ 980081 h 1161397"/>
              <a:gd name="connsiteX12-1989" fmla="*/ 797699 w 6884912"/>
              <a:gd name="connsiteY12-1990" fmla="*/ 931362 h 1161397"/>
              <a:gd name="connsiteX13-1991" fmla="*/ 843359 w 6884912"/>
              <a:gd name="connsiteY13-1992" fmla="*/ 910894 h 1161397"/>
              <a:gd name="connsiteX14-1993" fmla="*/ 965215 w 6884912"/>
              <a:gd name="connsiteY14-1994" fmla="*/ 846701 h 1161397"/>
              <a:gd name="connsiteX15-1995" fmla="*/ 1085080 w 6884912"/>
              <a:gd name="connsiteY15-1996" fmla="*/ 776086 h 1161397"/>
              <a:gd name="connsiteX16-1997" fmla="*/ 1131224 w 6884912"/>
              <a:gd name="connsiteY16-1998" fmla="*/ 706160 h 1161397"/>
              <a:gd name="connsiteX17-1999" fmla="*/ 1138051 w 6884912"/>
              <a:gd name="connsiteY17-2000" fmla="*/ 702034 h 1161397"/>
              <a:gd name="connsiteX18-2001" fmla="*/ 1158800 w 6884912"/>
              <a:gd name="connsiteY18-2002" fmla="*/ 700004 h 1161397"/>
              <a:gd name="connsiteX19-2003" fmla="*/ 1166947 w 6884912"/>
              <a:gd name="connsiteY19-2004" fmla="*/ 700762 h 1161397"/>
              <a:gd name="connsiteX20-2005" fmla="*/ 1178135 w 6884912"/>
              <a:gd name="connsiteY20-2006" fmla="*/ 698631 h 1161397"/>
              <a:gd name="connsiteX21-2007" fmla="*/ 1178301 w 6884912"/>
              <a:gd name="connsiteY21-2008" fmla="*/ 698094 h 1161397"/>
              <a:gd name="connsiteX22-2009" fmla="*/ 1188995 w 6884912"/>
              <a:gd name="connsiteY22-2010" fmla="*/ 697048 h 1161397"/>
              <a:gd name="connsiteX23-2011" fmla="*/ 1242716 w 6884912"/>
              <a:gd name="connsiteY23-2012" fmla="*/ 698052 h 1161397"/>
              <a:gd name="connsiteX24-2013" fmla="*/ 1299977 w 6884912"/>
              <a:gd name="connsiteY24-2014" fmla="*/ 639196 h 1161397"/>
              <a:gd name="connsiteX25-2015" fmla="*/ 1326190 w 6884912"/>
              <a:gd name="connsiteY25-2016" fmla="*/ 625955 h 1161397"/>
              <a:gd name="connsiteX26-2017" fmla="*/ 1339600 w 6884912"/>
              <a:gd name="connsiteY26-2018" fmla="*/ 616295 h 1161397"/>
              <a:gd name="connsiteX27-2019" fmla="*/ 1340054 w 6884912"/>
              <a:gd name="connsiteY27-2020" fmla="*/ 614022 h 1161397"/>
              <a:gd name="connsiteX28-2021" fmla="*/ 1391606 w 6884912"/>
              <a:gd name="connsiteY28-2022" fmla="*/ 615229 h 1161397"/>
              <a:gd name="connsiteX29-2023" fmla="*/ 1397565 w 6884912"/>
              <a:gd name="connsiteY29-2024" fmla="*/ 611490 h 1161397"/>
              <a:gd name="connsiteX30-2025" fmla="*/ 1432302 w 6884912"/>
              <a:gd name="connsiteY30-2026" fmla="*/ 617267 h 1161397"/>
              <a:gd name="connsiteX31-2027" fmla="*/ 1449644 w 6884912"/>
              <a:gd name="connsiteY31-2028" fmla="*/ 617591 h 1161397"/>
              <a:gd name="connsiteX32-2029" fmla="*/ 1455793 w 6884912"/>
              <a:gd name="connsiteY32-2030" fmla="*/ 623174 h 1161397"/>
              <a:gd name="connsiteX33-2031" fmla="*/ 1480758 w 6884912"/>
              <a:gd name="connsiteY33-2032" fmla="*/ 620863 h 1161397"/>
              <a:gd name="connsiteX34-2033" fmla="*/ 1483154 w 6884912"/>
              <a:gd name="connsiteY34-2034" fmla="*/ 618527 h 1161397"/>
              <a:gd name="connsiteX35-2035" fmla="*/ 1505495 w 6884912"/>
              <a:gd name="connsiteY35-2036" fmla="*/ 624325 h 1161397"/>
              <a:gd name="connsiteX36-2037" fmla="*/ 1526340 w 6884912"/>
              <a:gd name="connsiteY36-2038" fmla="*/ 638496 h 1161397"/>
              <a:gd name="connsiteX37-2039" fmla="*/ 1731986 w 6884912"/>
              <a:gd name="connsiteY37-2040" fmla="*/ 589682 h 1161397"/>
              <a:gd name="connsiteX38-2041" fmla="*/ 1927935 w 6884912"/>
              <a:gd name="connsiteY38-2042" fmla="*/ 628540 h 1161397"/>
              <a:gd name="connsiteX39-2043" fmla="*/ 2039075 w 6884912"/>
              <a:gd name="connsiteY39-2044" fmla="*/ 599964 h 1161397"/>
              <a:gd name="connsiteX40-2045" fmla="*/ 2066980 w 6884912"/>
              <a:gd name="connsiteY40-2046" fmla="*/ 550413 h 1161397"/>
              <a:gd name="connsiteX41-2047" fmla="*/ 2352236 w 6884912"/>
              <a:gd name="connsiteY41-2048" fmla="*/ 519602 h 1161397"/>
              <a:gd name="connsiteX42-2049" fmla="*/ 2420791 w 6884912"/>
              <a:gd name="connsiteY42-2050" fmla="*/ 492826 h 1161397"/>
              <a:gd name="connsiteX43-2051" fmla="*/ 2489932 w 6884912"/>
              <a:gd name="connsiteY43-2052" fmla="*/ 507864 h 1161397"/>
              <a:gd name="connsiteX44-2053" fmla="*/ 2512917 w 6884912"/>
              <a:gd name="connsiteY44-2054" fmla="*/ 489127 h 1161397"/>
              <a:gd name="connsiteX45-2055" fmla="*/ 2516783 w 6884912"/>
              <a:gd name="connsiteY45-2056" fmla="*/ 485473 h 1161397"/>
              <a:gd name="connsiteX46-2057" fmla="*/ 2534360 w 6884912"/>
              <a:gd name="connsiteY46-2058" fmla="*/ 480064 h 1161397"/>
              <a:gd name="connsiteX47-2059" fmla="*/ 2536691 w 6884912"/>
              <a:gd name="connsiteY47-2060" fmla="*/ 467018 h 1161397"/>
              <a:gd name="connsiteX48-2061" fmla="*/ 2561265 w 6884912"/>
              <a:gd name="connsiteY48-2062" fmla="*/ 450623 h 1161397"/>
              <a:gd name="connsiteX49-2063" fmla="*/ 2594349 w 6884912"/>
              <a:gd name="connsiteY49-2064" fmla="*/ 443884 h 1161397"/>
              <a:gd name="connsiteX50-2065" fmla="*/ 2754324 w 6884912"/>
              <a:gd name="connsiteY50-2066" fmla="*/ 424766 h 1161397"/>
              <a:gd name="connsiteX51-2067" fmla="*/ 2848470 w 6884912"/>
              <a:gd name="connsiteY51-2068" fmla="*/ 405966 h 1161397"/>
              <a:gd name="connsiteX52-2069" fmla="*/ 2881772 w 6884912"/>
              <a:gd name="connsiteY52-2070" fmla="*/ 387260 h 1161397"/>
              <a:gd name="connsiteX53-2071" fmla="*/ 2929932 w 6884912"/>
              <a:gd name="connsiteY53-2072" fmla="*/ 368912 h 1161397"/>
              <a:gd name="connsiteX54-2073" fmla="*/ 3013020 w 6884912"/>
              <a:gd name="connsiteY54-2074" fmla="*/ 327578 h 1161397"/>
              <a:gd name="connsiteX55-2075" fmla="*/ 3222191 w 6884912"/>
              <a:gd name="connsiteY55-2076" fmla="*/ 307887 h 1161397"/>
              <a:gd name="connsiteX56-2077" fmla="*/ 3227953 w 6884912"/>
              <a:gd name="connsiteY56-2078" fmla="*/ 297650 h 1161397"/>
              <a:gd name="connsiteX57-2079" fmla="*/ 3510042 w 6884912"/>
              <a:gd name="connsiteY57-2080" fmla="*/ 311820 h 1161397"/>
              <a:gd name="connsiteX58-2081" fmla="*/ 3626773 w 6884912"/>
              <a:gd name="connsiteY58-2082" fmla="*/ 290452 h 1161397"/>
              <a:gd name="connsiteX59-2083" fmla="*/ 3666217 w 6884912"/>
              <a:gd name="connsiteY59-2084" fmla="*/ 273255 h 1161397"/>
              <a:gd name="connsiteX60-2085" fmla="*/ 3732427 w 6884912"/>
              <a:gd name="connsiteY60-2086" fmla="*/ 245039 h 1161397"/>
              <a:gd name="connsiteX61-2087" fmla="*/ 3777022 w 6884912"/>
              <a:gd name="connsiteY61-2088" fmla="*/ 200276 h 1161397"/>
              <a:gd name="connsiteX62-2089" fmla="*/ 3791246 w 6884912"/>
              <a:gd name="connsiteY62-2090" fmla="*/ 189996 h 1161397"/>
              <a:gd name="connsiteX63-2091" fmla="*/ 3819864 w 6884912"/>
              <a:gd name="connsiteY63-2092" fmla="*/ 194605 h 1161397"/>
              <a:gd name="connsiteX64-2093" fmla="*/ 3830398 w 6884912"/>
              <a:gd name="connsiteY64-2094" fmla="*/ 188383 h 1161397"/>
              <a:gd name="connsiteX65-2095" fmla="*/ 3834360 w 6884912"/>
              <a:gd name="connsiteY65-2096" fmla="*/ 188992 h 1161397"/>
              <a:gd name="connsiteX66-2097" fmla="*/ 3843715 w 6884912"/>
              <a:gd name="connsiteY66-2098" fmla="*/ 188752 h 1161397"/>
              <a:gd name="connsiteX67-2099" fmla="*/ 3842609 w 6884912"/>
              <a:gd name="connsiteY67-2100" fmla="*/ 197386 h 1161397"/>
              <a:gd name="connsiteX68-2101" fmla="*/ 3853961 w 6884912"/>
              <a:gd name="connsiteY68-2102" fmla="*/ 213380 h 1161397"/>
              <a:gd name="connsiteX69-2103" fmla="*/ 3907640 w 6884912"/>
              <a:gd name="connsiteY69-2104" fmla="*/ 207568 h 1161397"/>
              <a:gd name="connsiteX70-2105" fmla="*/ 3910449 w 6884912"/>
              <a:gd name="connsiteY70-2106" fmla="*/ 197808 h 1161397"/>
              <a:gd name="connsiteX71-2107" fmla="*/ 3917197 w 6884912"/>
              <a:gd name="connsiteY71-2108" fmla="*/ 196121 h 1161397"/>
              <a:gd name="connsiteX72-2109" fmla="*/ 3922400 w 6884912"/>
              <a:gd name="connsiteY72-2110" fmla="*/ 205056 h 1161397"/>
              <a:gd name="connsiteX73-2111" fmla="*/ 4013061 w 6884912"/>
              <a:gd name="connsiteY73-2112" fmla="*/ 224874 h 1161397"/>
              <a:gd name="connsiteX74-2113" fmla="*/ 4220717 w 6884912"/>
              <a:gd name="connsiteY74-2114" fmla="*/ 192946 h 1161397"/>
              <a:gd name="connsiteX75-2115" fmla="*/ 4228802 w 6884912"/>
              <a:gd name="connsiteY75-2116" fmla="*/ 201468 h 1161397"/>
              <a:gd name="connsiteX76-2117" fmla="*/ 4289361 w 6884912"/>
              <a:gd name="connsiteY76-2118" fmla="*/ 196642 h 1161397"/>
              <a:gd name="connsiteX77-2119" fmla="*/ 4498913 w 6884912"/>
              <a:gd name="connsiteY77-2120" fmla="*/ 118915 h 1161397"/>
              <a:gd name="connsiteX78-2121" fmla="*/ 4617330 w 6884912"/>
              <a:gd name="connsiteY78-2122" fmla="*/ 111163 h 1161397"/>
              <a:gd name="connsiteX79-2123" fmla="*/ 4659778 w 6884912"/>
              <a:gd name="connsiteY79-2124" fmla="*/ 118219 h 1161397"/>
              <a:gd name="connsiteX80-2125" fmla="*/ 4730870 w 6884912"/>
              <a:gd name="connsiteY80-2126" fmla="*/ 129432 h 1161397"/>
              <a:gd name="connsiteX81-2127" fmla="*/ 4844073 w 6884912"/>
              <a:gd name="connsiteY81-2128" fmla="*/ 161768 h 1161397"/>
              <a:gd name="connsiteX82-2129" fmla="*/ 4856454 w 6884912"/>
              <a:gd name="connsiteY82-2130" fmla="*/ 130488 h 1161397"/>
              <a:gd name="connsiteX83-2131" fmla="*/ 4920038 w 6884912"/>
              <a:gd name="connsiteY83-2132" fmla="*/ 140418 h 1161397"/>
              <a:gd name="connsiteX84-2133" fmla="*/ 5016639 w 6884912"/>
              <a:gd name="connsiteY84-2134" fmla="*/ 158905 h 1161397"/>
              <a:gd name="connsiteX85-2135" fmla="*/ 5072009 w 6884912"/>
              <a:gd name="connsiteY85-2136" fmla="*/ 161502 h 1161397"/>
              <a:gd name="connsiteX86-2137" fmla="*/ 5223626 w 6884912"/>
              <a:gd name="connsiteY86-2138" fmla="*/ 177356 h 1161397"/>
              <a:gd name="connsiteX87-2139" fmla="*/ 5375773 w 6884912"/>
              <a:gd name="connsiteY87-2140" fmla="*/ 199913 h 1161397"/>
              <a:gd name="connsiteX88-2141" fmla="*/ 5467502 w 6884912"/>
              <a:gd name="connsiteY88-2142" fmla="*/ 250963 h 1161397"/>
              <a:gd name="connsiteX89-2143" fmla="*/ 5592395 w 6884912"/>
              <a:gd name="connsiteY89-2144" fmla="*/ 265434 h 1161397"/>
              <a:gd name="connsiteX90-2145" fmla="*/ 5613532 w 6884912"/>
              <a:gd name="connsiteY90-2146" fmla="*/ 273379 h 1161397"/>
              <a:gd name="connsiteX91-2147" fmla="*/ 5642173 w 6884912"/>
              <a:gd name="connsiteY91-2148" fmla="*/ 266904 h 1161397"/>
              <a:gd name="connsiteX92-2149" fmla="*/ 5756910 w 6884912"/>
              <a:gd name="connsiteY92-2150" fmla="*/ 239211 h 1161397"/>
              <a:gd name="connsiteX93-2151" fmla="*/ 5846667 w 6884912"/>
              <a:gd name="connsiteY93-2152" fmla="*/ 201786 h 1161397"/>
              <a:gd name="connsiteX94-2153" fmla="*/ 5960732 w 6884912"/>
              <a:gd name="connsiteY94-2154" fmla="*/ 220708 h 1161397"/>
              <a:gd name="connsiteX95-2155" fmla="*/ 6029542 w 6884912"/>
              <a:gd name="connsiteY95-2156" fmla="*/ 210339 h 1161397"/>
              <a:gd name="connsiteX96-2157" fmla="*/ 6141123 w 6884912"/>
              <a:gd name="connsiteY96-2158" fmla="*/ 159923 h 1161397"/>
              <a:gd name="connsiteX97-2159" fmla="*/ 6290640 w 6884912"/>
              <a:gd name="connsiteY97-2160" fmla="*/ 167441 h 1161397"/>
              <a:gd name="connsiteX98-2161" fmla="*/ 6322806 w 6884912"/>
              <a:gd name="connsiteY98-2162" fmla="*/ 213293 h 1161397"/>
              <a:gd name="connsiteX99-2163" fmla="*/ 6380420 w 6884912"/>
              <a:gd name="connsiteY99-2164" fmla="*/ 173195 h 1161397"/>
              <a:gd name="connsiteX100-2165" fmla="*/ 6507891 w 6884912"/>
              <a:gd name="connsiteY100-2166" fmla="*/ 118474 h 1161397"/>
              <a:gd name="connsiteX101-2167" fmla="*/ 6571807 w 6884912"/>
              <a:gd name="connsiteY101-2168" fmla="*/ 98636 h 1161397"/>
              <a:gd name="connsiteX102-2169" fmla="*/ 6671880 w 6884912"/>
              <a:gd name="connsiteY102-2170" fmla="*/ 82931 h 1161397"/>
              <a:gd name="connsiteX103-2171" fmla="*/ 6702266 w 6884912"/>
              <a:gd name="connsiteY103-2172" fmla="*/ 75470 h 1161397"/>
              <a:gd name="connsiteX104-2173" fmla="*/ 6845802 w 6884912"/>
              <a:gd name="connsiteY104-2174" fmla="*/ 24496 h 1161397"/>
              <a:gd name="connsiteX105-2175" fmla="*/ 6884912 w 6884912"/>
              <a:gd name="connsiteY105-2176" fmla="*/ 0 h 1161397"/>
              <a:gd name="connsiteX0-2177" fmla="*/ 6884912 w 6884912"/>
              <a:gd name="connsiteY0-2178" fmla="*/ 0 h 1161397"/>
              <a:gd name="connsiteX1-2179" fmla="*/ 6884912 w 6884912"/>
              <a:gd name="connsiteY1-2180" fmla="*/ 1161397 h 1161397"/>
              <a:gd name="connsiteX2-2181" fmla="*/ 0 w 6884912"/>
              <a:gd name="connsiteY2-2182" fmla="*/ 1161397 h 1161397"/>
              <a:gd name="connsiteX3-2183" fmla="*/ 27135 w 6884912"/>
              <a:gd name="connsiteY3-2184" fmla="*/ 1147460 h 1161397"/>
              <a:gd name="connsiteX4-2185" fmla="*/ 115388 w 6884912"/>
              <a:gd name="connsiteY4-2186" fmla="*/ 1159043 h 1161397"/>
              <a:gd name="connsiteX5-2187" fmla="*/ 213420 w 6884912"/>
              <a:gd name="connsiteY5-2188" fmla="*/ 1056868 h 1161397"/>
              <a:gd name="connsiteX6-2189" fmla="*/ 454970 w 6884912"/>
              <a:gd name="connsiteY6-2190" fmla="*/ 1023343 h 1161397"/>
              <a:gd name="connsiteX7-2191" fmla="*/ 601644 w 6884912"/>
              <a:gd name="connsiteY7-2192" fmla="*/ 1003997 h 1161397"/>
              <a:gd name="connsiteX8-2193" fmla="*/ 651408 w 6884912"/>
              <a:gd name="connsiteY8-2194" fmla="*/ 984938 h 1161397"/>
              <a:gd name="connsiteX9-2195" fmla="*/ 673197 w 6884912"/>
              <a:gd name="connsiteY9-2196" fmla="*/ 1010060 h 1161397"/>
              <a:gd name="connsiteX10-2197" fmla="*/ 723108 w 6884912"/>
              <a:gd name="connsiteY10-2198" fmla="*/ 980081 h 1161397"/>
              <a:gd name="connsiteX11-2199" fmla="*/ 797699 w 6884912"/>
              <a:gd name="connsiteY11-2200" fmla="*/ 931362 h 1161397"/>
              <a:gd name="connsiteX12-2201" fmla="*/ 843359 w 6884912"/>
              <a:gd name="connsiteY12-2202" fmla="*/ 910894 h 1161397"/>
              <a:gd name="connsiteX13-2203" fmla="*/ 965215 w 6884912"/>
              <a:gd name="connsiteY13-2204" fmla="*/ 846701 h 1161397"/>
              <a:gd name="connsiteX14-2205" fmla="*/ 1085080 w 6884912"/>
              <a:gd name="connsiteY14-2206" fmla="*/ 776086 h 1161397"/>
              <a:gd name="connsiteX15-2207" fmla="*/ 1131224 w 6884912"/>
              <a:gd name="connsiteY15-2208" fmla="*/ 706160 h 1161397"/>
              <a:gd name="connsiteX16-2209" fmla="*/ 1138051 w 6884912"/>
              <a:gd name="connsiteY16-2210" fmla="*/ 702034 h 1161397"/>
              <a:gd name="connsiteX17-2211" fmla="*/ 1158800 w 6884912"/>
              <a:gd name="connsiteY17-2212" fmla="*/ 700004 h 1161397"/>
              <a:gd name="connsiteX18-2213" fmla="*/ 1166947 w 6884912"/>
              <a:gd name="connsiteY18-2214" fmla="*/ 700762 h 1161397"/>
              <a:gd name="connsiteX19-2215" fmla="*/ 1178135 w 6884912"/>
              <a:gd name="connsiteY19-2216" fmla="*/ 698631 h 1161397"/>
              <a:gd name="connsiteX20-2217" fmla="*/ 1178301 w 6884912"/>
              <a:gd name="connsiteY20-2218" fmla="*/ 698094 h 1161397"/>
              <a:gd name="connsiteX21-2219" fmla="*/ 1188995 w 6884912"/>
              <a:gd name="connsiteY21-2220" fmla="*/ 697048 h 1161397"/>
              <a:gd name="connsiteX22-2221" fmla="*/ 1242716 w 6884912"/>
              <a:gd name="connsiteY22-2222" fmla="*/ 698052 h 1161397"/>
              <a:gd name="connsiteX23-2223" fmla="*/ 1299977 w 6884912"/>
              <a:gd name="connsiteY23-2224" fmla="*/ 639196 h 1161397"/>
              <a:gd name="connsiteX24-2225" fmla="*/ 1326190 w 6884912"/>
              <a:gd name="connsiteY24-2226" fmla="*/ 625955 h 1161397"/>
              <a:gd name="connsiteX25-2227" fmla="*/ 1339600 w 6884912"/>
              <a:gd name="connsiteY25-2228" fmla="*/ 616295 h 1161397"/>
              <a:gd name="connsiteX26-2229" fmla="*/ 1340054 w 6884912"/>
              <a:gd name="connsiteY26-2230" fmla="*/ 614022 h 1161397"/>
              <a:gd name="connsiteX27-2231" fmla="*/ 1391606 w 6884912"/>
              <a:gd name="connsiteY27-2232" fmla="*/ 615229 h 1161397"/>
              <a:gd name="connsiteX28-2233" fmla="*/ 1397565 w 6884912"/>
              <a:gd name="connsiteY28-2234" fmla="*/ 611490 h 1161397"/>
              <a:gd name="connsiteX29-2235" fmla="*/ 1432302 w 6884912"/>
              <a:gd name="connsiteY29-2236" fmla="*/ 617267 h 1161397"/>
              <a:gd name="connsiteX30-2237" fmla="*/ 1449644 w 6884912"/>
              <a:gd name="connsiteY30-2238" fmla="*/ 617591 h 1161397"/>
              <a:gd name="connsiteX31-2239" fmla="*/ 1455793 w 6884912"/>
              <a:gd name="connsiteY31-2240" fmla="*/ 623174 h 1161397"/>
              <a:gd name="connsiteX32-2241" fmla="*/ 1480758 w 6884912"/>
              <a:gd name="connsiteY32-2242" fmla="*/ 620863 h 1161397"/>
              <a:gd name="connsiteX33-2243" fmla="*/ 1483154 w 6884912"/>
              <a:gd name="connsiteY33-2244" fmla="*/ 618527 h 1161397"/>
              <a:gd name="connsiteX34-2245" fmla="*/ 1505495 w 6884912"/>
              <a:gd name="connsiteY34-2246" fmla="*/ 624325 h 1161397"/>
              <a:gd name="connsiteX35-2247" fmla="*/ 1526340 w 6884912"/>
              <a:gd name="connsiteY35-2248" fmla="*/ 638496 h 1161397"/>
              <a:gd name="connsiteX36-2249" fmla="*/ 1731986 w 6884912"/>
              <a:gd name="connsiteY36-2250" fmla="*/ 589682 h 1161397"/>
              <a:gd name="connsiteX37-2251" fmla="*/ 1927935 w 6884912"/>
              <a:gd name="connsiteY37-2252" fmla="*/ 628540 h 1161397"/>
              <a:gd name="connsiteX38-2253" fmla="*/ 2039075 w 6884912"/>
              <a:gd name="connsiteY38-2254" fmla="*/ 599964 h 1161397"/>
              <a:gd name="connsiteX39-2255" fmla="*/ 2066980 w 6884912"/>
              <a:gd name="connsiteY39-2256" fmla="*/ 550413 h 1161397"/>
              <a:gd name="connsiteX40-2257" fmla="*/ 2352236 w 6884912"/>
              <a:gd name="connsiteY40-2258" fmla="*/ 519602 h 1161397"/>
              <a:gd name="connsiteX41-2259" fmla="*/ 2420791 w 6884912"/>
              <a:gd name="connsiteY41-2260" fmla="*/ 492826 h 1161397"/>
              <a:gd name="connsiteX42-2261" fmla="*/ 2489932 w 6884912"/>
              <a:gd name="connsiteY42-2262" fmla="*/ 507864 h 1161397"/>
              <a:gd name="connsiteX43-2263" fmla="*/ 2512917 w 6884912"/>
              <a:gd name="connsiteY43-2264" fmla="*/ 489127 h 1161397"/>
              <a:gd name="connsiteX44-2265" fmla="*/ 2516783 w 6884912"/>
              <a:gd name="connsiteY44-2266" fmla="*/ 485473 h 1161397"/>
              <a:gd name="connsiteX45-2267" fmla="*/ 2534360 w 6884912"/>
              <a:gd name="connsiteY45-2268" fmla="*/ 480064 h 1161397"/>
              <a:gd name="connsiteX46-2269" fmla="*/ 2536691 w 6884912"/>
              <a:gd name="connsiteY46-2270" fmla="*/ 467018 h 1161397"/>
              <a:gd name="connsiteX47-2271" fmla="*/ 2561265 w 6884912"/>
              <a:gd name="connsiteY47-2272" fmla="*/ 450623 h 1161397"/>
              <a:gd name="connsiteX48-2273" fmla="*/ 2594349 w 6884912"/>
              <a:gd name="connsiteY48-2274" fmla="*/ 443884 h 1161397"/>
              <a:gd name="connsiteX49-2275" fmla="*/ 2754324 w 6884912"/>
              <a:gd name="connsiteY49-2276" fmla="*/ 424766 h 1161397"/>
              <a:gd name="connsiteX50-2277" fmla="*/ 2848470 w 6884912"/>
              <a:gd name="connsiteY50-2278" fmla="*/ 405966 h 1161397"/>
              <a:gd name="connsiteX51-2279" fmla="*/ 2881772 w 6884912"/>
              <a:gd name="connsiteY51-2280" fmla="*/ 387260 h 1161397"/>
              <a:gd name="connsiteX52-2281" fmla="*/ 2929932 w 6884912"/>
              <a:gd name="connsiteY52-2282" fmla="*/ 368912 h 1161397"/>
              <a:gd name="connsiteX53-2283" fmla="*/ 3013020 w 6884912"/>
              <a:gd name="connsiteY53-2284" fmla="*/ 327578 h 1161397"/>
              <a:gd name="connsiteX54-2285" fmla="*/ 3222191 w 6884912"/>
              <a:gd name="connsiteY54-2286" fmla="*/ 307887 h 1161397"/>
              <a:gd name="connsiteX55-2287" fmla="*/ 3227953 w 6884912"/>
              <a:gd name="connsiteY55-2288" fmla="*/ 297650 h 1161397"/>
              <a:gd name="connsiteX56-2289" fmla="*/ 3510042 w 6884912"/>
              <a:gd name="connsiteY56-2290" fmla="*/ 311820 h 1161397"/>
              <a:gd name="connsiteX57-2291" fmla="*/ 3626773 w 6884912"/>
              <a:gd name="connsiteY57-2292" fmla="*/ 290452 h 1161397"/>
              <a:gd name="connsiteX58-2293" fmla="*/ 3666217 w 6884912"/>
              <a:gd name="connsiteY58-2294" fmla="*/ 273255 h 1161397"/>
              <a:gd name="connsiteX59-2295" fmla="*/ 3732427 w 6884912"/>
              <a:gd name="connsiteY59-2296" fmla="*/ 245039 h 1161397"/>
              <a:gd name="connsiteX60-2297" fmla="*/ 3777022 w 6884912"/>
              <a:gd name="connsiteY60-2298" fmla="*/ 200276 h 1161397"/>
              <a:gd name="connsiteX61-2299" fmla="*/ 3791246 w 6884912"/>
              <a:gd name="connsiteY61-2300" fmla="*/ 189996 h 1161397"/>
              <a:gd name="connsiteX62-2301" fmla="*/ 3819864 w 6884912"/>
              <a:gd name="connsiteY62-2302" fmla="*/ 194605 h 1161397"/>
              <a:gd name="connsiteX63-2303" fmla="*/ 3830398 w 6884912"/>
              <a:gd name="connsiteY63-2304" fmla="*/ 188383 h 1161397"/>
              <a:gd name="connsiteX64-2305" fmla="*/ 3834360 w 6884912"/>
              <a:gd name="connsiteY64-2306" fmla="*/ 188992 h 1161397"/>
              <a:gd name="connsiteX65-2307" fmla="*/ 3843715 w 6884912"/>
              <a:gd name="connsiteY65-2308" fmla="*/ 188752 h 1161397"/>
              <a:gd name="connsiteX66-2309" fmla="*/ 3842609 w 6884912"/>
              <a:gd name="connsiteY66-2310" fmla="*/ 197386 h 1161397"/>
              <a:gd name="connsiteX67-2311" fmla="*/ 3853961 w 6884912"/>
              <a:gd name="connsiteY67-2312" fmla="*/ 213380 h 1161397"/>
              <a:gd name="connsiteX68-2313" fmla="*/ 3907640 w 6884912"/>
              <a:gd name="connsiteY68-2314" fmla="*/ 207568 h 1161397"/>
              <a:gd name="connsiteX69-2315" fmla="*/ 3910449 w 6884912"/>
              <a:gd name="connsiteY69-2316" fmla="*/ 197808 h 1161397"/>
              <a:gd name="connsiteX70-2317" fmla="*/ 3917197 w 6884912"/>
              <a:gd name="connsiteY70-2318" fmla="*/ 196121 h 1161397"/>
              <a:gd name="connsiteX71-2319" fmla="*/ 3922400 w 6884912"/>
              <a:gd name="connsiteY71-2320" fmla="*/ 205056 h 1161397"/>
              <a:gd name="connsiteX72-2321" fmla="*/ 4013061 w 6884912"/>
              <a:gd name="connsiteY72-2322" fmla="*/ 224874 h 1161397"/>
              <a:gd name="connsiteX73-2323" fmla="*/ 4220717 w 6884912"/>
              <a:gd name="connsiteY73-2324" fmla="*/ 192946 h 1161397"/>
              <a:gd name="connsiteX74-2325" fmla="*/ 4228802 w 6884912"/>
              <a:gd name="connsiteY74-2326" fmla="*/ 201468 h 1161397"/>
              <a:gd name="connsiteX75-2327" fmla="*/ 4289361 w 6884912"/>
              <a:gd name="connsiteY75-2328" fmla="*/ 196642 h 1161397"/>
              <a:gd name="connsiteX76-2329" fmla="*/ 4498913 w 6884912"/>
              <a:gd name="connsiteY76-2330" fmla="*/ 118915 h 1161397"/>
              <a:gd name="connsiteX77-2331" fmla="*/ 4617330 w 6884912"/>
              <a:gd name="connsiteY77-2332" fmla="*/ 111163 h 1161397"/>
              <a:gd name="connsiteX78-2333" fmla="*/ 4659778 w 6884912"/>
              <a:gd name="connsiteY78-2334" fmla="*/ 118219 h 1161397"/>
              <a:gd name="connsiteX79-2335" fmla="*/ 4730870 w 6884912"/>
              <a:gd name="connsiteY79-2336" fmla="*/ 129432 h 1161397"/>
              <a:gd name="connsiteX80-2337" fmla="*/ 4844073 w 6884912"/>
              <a:gd name="connsiteY80-2338" fmla="*/ 161768 h 1161397"/>
              <a:gd name="connsiteX81-2339" fmla="*/ 4856454 w 6884912"/>
              <a:gd name="connsiteY81-2340" fmla="*/ 130488 h 1161397"/>
              <a:gd name="connsiteX82-2341" fmla="*/ 4920038 w 6884912"/>
              <a:gd name="connsiteY82-2342" fmla="*/ 140418 h 1161397"/>
              <a:gd name="connsiteX83-2343" fmla="*/ 5016639 w 6884912"/>
              <a:gd name="connsiteY83-2344" fmla="*/ 158905 h 1161397"/>
              <a:gd name="connsiteX84-2345" fmla="*/ 5072009 w 6884912"/>
              <a:gd name="connsiteY84-2346" fmla="*/ 161502 h 1161397"/>
              <a:gd name="connsiteX85-2347" fmla="*/ 5223626 w 6884912"/>
              <a:gd name="connsiteY85-2348" fmla="*/ 177356 h 1161397"/>
              <a:gd name="connsiteX86-2349" fmla="*/ 5375773 w 6884912"/>
              <a:gd name="connsiteY86-2350" fmla="*/ 199913 h 1161397"/>
              <a:gd name="connsiteX87-2351" fmla="*/ 5467502 w 6884912"/>
              <a:gd name="connsiteY87-2352" fmla="*/ 250963 h 1161397"/>
              <a:gd name="connsiteX88-2353" fmla="*/ 5592395 w 6884912"/>
              <a:gd name="connsiteY88-2354" fmla="*/ 265434 h 1161397"/>
              <a:gd name="connsiteX89-2355" fmla="*/ 5613532 w 6884912"/>
              <a:gd name="connsiteY89-2356" fmla="*/ 273379 h 1161397"/>
              <a:gd name="connsiteX90-2357" fmla="*/ 5642173 w 6884912"/>
              <a:gd name="connsiteY90-2358" fmla="*/ 266904 h 1161397"/>
              <a:gd name="connsiteX91-2359" fmla="*/ 5756910 w 6884912"/>
              <a:gd name="connsiteY91-2360" fmla="*/ 239211 h 1161397"/>
              <a:gd name="connsiteX92-2361" fmla="*/ 5846667 w 6884912"/>
              <a:gd name="connsiteY92-2362" fmla="*/ 201786 h 1161397"/>
              <a:gd name="connsiteX93-2363" fmla="*/ 5960732 w 6884912"/>
              <a:gd name="connsiteY93-2364" fmla="*/ 220708 h 1161397"/>
              <a:gd name="connsiteX94-2365" fmla="*/ 6029542 w 6884912"/>
              <a:gd name="connsiteY94-2366" fmla="*/ 210339 h 1161397"/>
              <a:gd name="connsiteX95-2367" fmla="*/ 6141123 w 6884912"/>
              <a:gd name="connsiteY95-2368" fmla="*/ 159923 h 1161397"/>
              <a:gd name="connsiteX96-2369" fmla="*/ 6290640 w 6884912"/>
              <a:gd name="connsiteY96-2370" fmla="*/ 167441 h 1161397"/>
              <a:gd name="connsiteX97-2371" fmla="*/ 6322806 w 6884912"/>
              <a:gd name="connsiteY97-2372" fmla="*/ 213293 h 1161397"/>
              <a:gd name="connsiteX98-2373" fmla="*/ 6380420 w 6884912"/>
              <a:gd name="connsiteY98-2374" fmla="*/ 173195 h 1161397"/>
              <a:gd name="connsiteX99-2375" fmla="*/ 6507891 w 6884912"/>
              <a:gd name="connsiteY99-2376" fmla="*/ 118474 h 1161397"/>
              <a:gd name="connsiteX100-2377" fmla="*/ 6571807 w 6884912"/>
              <a:gd name="connsiteY100-2378" fmla="*/ 98636 h 1161397"/>
              <a:gd name="connsiteX101-2379" fmla="*/ 6671880 w 6884912"/>
              <a:gd name="connsiteY101-2380" fmla="*/ 82931 h 1161397"/>
              <a:gd name="connsiteX102-2381" fmla="*/ 6702266 w 6884912"/>
              <a:gd name="connsiteY102-2382" fmla="*/ 75470 h 1161397"/>
              <a:gd name="connsiteX103-2383" fmla="*/ 6845802 w 6884912"/>
              <a:gd name="connsiteY103-2384" fmla="*/ 24496 h 1161397"/>
              <a:gd name="connsiteX104-2385" fmla="*/ 6884912 w 6884912"/>
              <a:gd name="connsiteY104-2386" fmla="*/ 0 h 1161397"/>
              <a:gd name="connsiteX0-2387" fmla="*/ 6884912 w 6884912"/>
              <a:gd name="connsiteY0-2388" fmla="*/ 0 h 1161397"/>
              <a:gd name="connsiteX1-2389" fmla="*/ 6884912 w 6884912"/>
              <a:gd name="connsiteY1-2390" fmla="*/ 1161397 h 1161397"/>
              <a:gd name="connsiteX2-2391" fmla="*/ 0 w 6884912"/>
              <a:gd name="connsiteY2-2392" fmla="*/ 1161397 h 1161397"/>
              <a:gd name="connsiteX3-2393" fmla="*/ 27135 w 6884912"/>
              <a:gd name="connsiteY3-2394" fmla="*/ 1147460 h 1161397"/>
              <a:gd name="connsiteX4-2395" fmla="*/ 115388 w 6884912"/>
              <a:gd name="connsiteY4-2396" fmla="*/ 1111320 h 1161397"/>
              <a:gd name="connsiteX5-2397" fmla="*/ 213420 w 6884912"/>
              <a:gd name="connsiteY5-2398" fmla="*/ 1056868 h 1161397"/>
              <a:gd name="connsiteX6-2399" fmla="*/ 454970 w 6884912"/>
              <a:gd name="connsiteY6-2400" fmla="*/ 1023343 h 1161397"/>
              <a:gd name="connsiteX7-2401" fmla="*/ 601644 w 6884912"/>
              <a:gd name="connsiteY7-2402" fmla="*/ 1003997 h 1161397"/>
              <a:gd name="connsiteX8-2403" fmla="*/ 651408 w 6884912"/>
              <a:gd name="connsiteY8-2404" fmla="*/ 984938 h 1161397"/>
              <a:gd name="connsiteX9-2405" fmla="*/ 673197 w 6884912"/>
              <a:gd name="connsiteY9-2406" fmla="*/ 1010060 h 1161397"/>
              <a:gd name="connsiteX10-2407" fmla="*/ 723108 w 6884912"/>
              <a:gd name="connsiteY10-2408" fmla="*/ 980081 h 1161397"/>
              <a:gd name="connsiteX11-2409" fmla="*/ 797699 w 6884912"/>
              <a:gd name="connsiteY11-2410" fmla="*/ 931362 h 1161397"/>
              <a:gd name="connsiteX12-2411" fmla="*/ 843359 w 6884912"/>
              <a:gd name="connsiteY12-2412" fmla="*/ 910894 h 1161397"/>
              <a:gd name="connsiteX13-2413" fmla="*/ 965215 w 6884912"/>
              <a:gd name="connsiteY13-2414" fmla="*/ 846701 h 1161397"/>
              <a:gd name="connsiteX14-2415" fmla="*/ 1085080 w 6884912"/>
              <a:gd name="connsiteY14-2416" fmla="*/ 776086 h 1161397"/>
              <a:gd name="connsiteX15-2417" fmla="*/ 1131224 w 6884912"/>
              <a:gd name="connsiteY15-2418" fmla="*/ 706160 h 1161397"/>
              <a:gd name="connsiteX16-2419" fmla="*/ 1138051 w 6884912"/>
              <a:gd name="connsiteY16-2420" fmla="*/ 702034 h 1161397"/>
              <a:gd name="connsiteX17-2421" fmla="*/ 1158800 w 6884912"/>
              <a:gd name="connsiteY17-2422" fmla="*/ 700004 h 1161397"/>
              <a:gd name="connsiteX18-2423" fmla="*/ 1166947 w 6884912"/>
              <a:gd name="connsiteY18-2424" fmla="*/ 700762 h 1161397"/>
              <a:gd name="connsiteX19-2425" fmla="*/ 1178135 w 6884912"/>
              <a:gd name="connsiteY19-2426" fmla="*/ 698631 h 1161397"/>
              <a:gd name="connsiteX20-2427" fmla="*/ 1178301 w 6884912"/>
              <a:gd name="connsiteY20-2428" fmla="*/ 698094 h 1161397"/>
              <a:gd name="connsiteX21-2429" fmla="*/ 1188995 w 6884912"/>
              <a:gd name="connsiteY21-2430" fmla="*/ 697048 h 1161397"/>
              <a:gd name="connsiteX22-2431" fmla="*/ 1242716 w 6884912"/>
              <a:gd name="connsiteY22-2432" fmla="*/ 698052 h 1161397"/>
              <a:gd name="connsiteX23-2433" fmla="*/ 1299977 w 6884912"/>
              <a:gd name="connsiteY23-2434" fmla="*/ 639196 h 1161397"/>
              <a:gd name="connsiteX24-2435" fmla="*/ 1326190 w 6884912"/>
              <a:gd name="connsiteY24-2436" fmla="*/ 625955 h 1161397"/>
              <a:gd name="connsiteX25-2437" fmla="*/ 1339600 w 6884912"/>
              <a:gd name="connsiteY25-2438" fmla="*/ 616295 h 1161397"/>
              <a:gd name="connsiteX26-2439" fmla="*/ 1340054 w 6884912"/>
              <a:gd name="connsiteY26-2440" fmla="*/ 614022 h 1161397"/>
              <a:gd name="connsiteX27-2441" fmla="*/ 1391606 w 6884912"/>
              <a:gd name="connsiteY27-2442" fmla="*/ 615229 h 1161397"/>
              <a:gd name="connsiteX28-2443" fmla="*/ 1397565 w 6884912"/>
              <a:gd name="connsiteY28-2444" fmla="*/ 611490 h 1161397"/>
              <a:gd name="connsiteX29-2445" fmla="*/ 1432302 w 6884912"/>
              <a:gd name="connsiteY29-2446" fmla="*/ 617267 h 1161397"/>
              <a:gd name="connsiteX30-2447" fmla="*/ 1449644 w 6884912"/>
              <a:gd name="connsiteY30-2448" fmla="*/ 617591 h 1161397"/>
              <a:gd name="connsiteX31-2449" fmla="*/ 1455793 w 6884912"/>
              <a:gd name="connsiteY31-2450" fmla="*/ 623174 h 1161397"/>
              <a:gd name="connsiteX32-2451" fmla="*/ 1480758 w 6884912"/>
              <a:gd name="connsiteY32-2452" fmla="*/ 620863 h 1161397"/>
              <a:gd name="connsiteX33-2453" fmla="*/ 1483154 w 6884912"/>
              <a:gd name="connsiteY33-2454" fmla="*/ 618527 h 1161397"/>
              <a:gd name="connsiteX34-2455" fmla="*/ 1505495 w 6884912"/>
              <a:gd name="connsiteY34-2456" fmla="*/ 624325 h 1161397"/>
              <a:gd name="connsiteX35-2457" fmla="*/ 1526340 w 6884912"/>
              <a:gd name="connsiteY35-2458" fmla="*/ 638496 h 1161397"/>
              <a:gd name="connsiteX36-2459" fmla="*/ 1731986 w 6884912"/>
              <a:gd name="connsiteY36-2460" fmla="*/ 589682 h 1161397"/>
              <a:gd name="connsiteX37-2461" fmla="*/ 1927935 w 6884912"/>
              <a:gd name="connsiteY37-2462" fmla="*/ 628540 h 1161397"/>
              <a:gd name="connsiteX38-2463" fmla="*/ 2039075 w 6884912"/>
              <a:gd name="connsiteY38-2464" fmla="*/ 599964 h 1161397"/>
              <a:gd name="connsiteX39-2465" fmla="*/ 2066980 w 6884912"/>
              <a:gd name="connsiteY39-2466" fmla="*/ 550413 h 1161397"/>
              <a:gd name="connsiteX40-2467" fmla="*/ 2352236 w 6884912"/>
              <a:gd name="connsiteY40-2468" fmla="*/ 519602 h 1161397"/>
              <a:gd name="connsiteX41-2469" fmla="*/ 2420791 w 6884912"/>
              <a:gd name="connsiteY41-2470" fmla="*/ 492826 h 1161397"/>
              <a:gd name="connsiteX42-2471" fmla="*/ 2489932 w 6884912"/>
              <a:gd name="connsiteY42-2472" fmla="*/ 507864 h 1161397"/>
              <a:gd name="connsiteX43-2473" fmla="*/ 2512917 w 6884912"/>
              <a:gd name="connsiteY43-2474" fmla="*/ 489127 h 1161397"/>
              <a:gd name="connsiteX44-2475" fmla="*/ 2516783 w 6884912"/>
              <a:gd name="connsiteY44-2476" fmla="*/ 485473 h 1161397"/>
              <a:gd name="connsiteX45-2477" fmla="*/ 2534360 w 6884912"/>
              <a:gd name="connsiteY45-2478" fmla="*/ 480064 h 1161397"/>
              <a:gd name="connsiteX46-2479" fmla="*/ 2536691 w 6884912"/>
              <a:gd name="connsiteY46-2480" fmla="*/ 467018 h 1161397"/>
              <a:gd name="connsiteX47-2481" fmla="*/ 2561265 w 6884912"/>
              <a:gd name="connsiteY47-2482" fmla="*/ 450623 h 1161397"/>
              <a:gd name="connsiteX48-2483" fmla="*/ 2594349 w 6884912"/>
              <a:gd name="connsiteY48-2484" fmla="*/ 443884 h 1161397"/>
              <a:gd name="connsiteX49-2485" fmla="*/ 2754324 w 6884912"/>
              <a:gd name="connsiteY49-2486" fmla="*/ 424766 h 1161397"/>
              <a:gd name="connsiteX50-2487" fmla="*/ 2848470 w 6884912"/>
              <a:gd name="connsiteY50-2488" fmla="*/ 405966 h 1161397"/>
              <a:gd name="connsiteX51-2489" fmla="*/ 2881772 w 6884912"/>
              <a:gd name="connsiteY51-2490" fmla="*/ 387260 h 1161397"/>
              <a:gd name="connsiteX52-2491" fmla="*/ 2929932 w 6884912"/>
              <a:gd name="connsiteY52-2492" fmla="*/ 368912 h 1161397"/>
              <a:gd name="connsiteX53-2493" fmla="*/ 3013020 w 6884912"/>
              <a:gd name="connsiteY53-2494" fmla="*/ 327578 h 1161397"/>
              <a:gd name="connsiteX54-2495" fmla="*/ 3222191 w 6884912"/>
              <a:gd name="connsiteY54-2496" fmla="*/ 307887 h 1161397"/>
              <a:gd name="connsiteX55-2497" fmla="*/ 3227953 w 6884912"/>
              <a:gd name="connsiteY55-2498" fmla="*/ 297650 h 1161397"/>
              <a:gd name="connsiteX56-2499" fmla="*/ 3510042 w 6884912"/>
              <a:gd name="connsiteY56-2500" fmla="*/ 311820 h 1161397"/>
              <a:gd name="connsiteX57-2501" fmla="*/ 3626773 w 6884912"/>
              <a:gd name="connsiteY57-2502" fmla="*/ 290452 h 1161397"/>
              <a:gd name="connsiteX58-2503" fmla="*/ 3666217 w 6884912"/>
              <a:gd name="connsiteY58-2504" fmla="*/ 273255 h 1161397"/>
              <a:gd name="connsiteX59-2505" fmla="*/ 3732427 w 6884912"/>
              <a:gd name="connsiteY59-2506" fmla="*/ 245039 h 1161397"/>
              <a:gd name="connsiteX60-2507" fmla="*/ 3777022 w 6884912"/>
              <a:gd name="connsiteY60-2508" fmla="*/ 200276 h 1161397"/>
              <a:gd name="connsiteX61-2509" fmla="*/ 3791246 w 6884912"/>
              <a:gd name="connsiteY61-2510" fmla="*/ 189996 h 1161397"/>
              <a:gd name="connsiteX62-2511" fmla="*/ 3819864 w 6884912"/>
              <a:gd name="connsiteY62-2512" fmla="*/ 194605 h 1161397"/>
              <a:gd name="connsiteX63-2513" fmla="*/ 3830398 w 6884912"/>
              <a:gd name="connsiteY63-2514" fmla="*/ 188383 h 1161397"/>
              <a:gd name="connsiteX64-2515" fmla="*/ 3834360 w 6884912"/>
              <a:gd name="connsiteY64-2516" fmla="*/ 188992 h 1161397"/>
              <a:gd name="connsiteX65-2517" fmla="*/ 3843715 w 6884912"/>
              <a:gd name="connsiteY65-2518" fmla="*/ 188752 h 1161397"/>
              <a:gd name="connsiteX66-2519" fmla="*/ 3842609 w 6884912"/>
              <a:gd name="connsiteY66-2520" fmla="*/ 197386 h 1161397"/>
              <a:gd name="connsiteX67-2521" fmla="*/ 3853961 w 6884912"/>
              <a:gd name="connsiteY67-2522" fmla="*/ 213380 h 1161397"/>
              <a:gd name="connsiteX68-2523" fmla="*/ 3907640 w 6884912"/>
              <a:gd name="connsiteY68-2524" fmla="*/ 207568 h 1161397"/>
              <a:gd name="connsiteX69-2525" fmla="*/ 3910449 w 6884912"/>
              <a:gd name="connsiteY69-2526" fmla="*/ 197808 h 1161397"/>
              <a:gd name="connsiteX70-2527" fmla="*/ 3917197 w 6884912"/>
              <a:gd name="connsiteY70-2528" fmla="*/ 196121 h 1161397"/>
              <a:gd name="connsiteX71-2529" fmla="*/ 3922400 w 6884912"/>
              <a:gd name="connsiteY71-2530" fmla="*/ 205056 h 1161397"/>
              <a:gd name="connsiteX72-2531" fmla="*/ 4013061 w 6884912"/>
              <a:gd name="connsiteY72-2532" fmla="*/ 224874 h 1161397"/>
              <a:gd name="connsiteX73-2533" fmla="*/ 4220717 w 6884912"/>
              <a:gd name="connsiteY73-2534" fmla="*/ 192946 h 1161397"/>
              <a:gd name="connsiteX74-2535" fmla="*/ 4228802 w 6884912"/>
              <a:gd name="connsiteY74-2536" fmla="*/ 201468 h 1161397"/>
              <a:gd name="connsiteX75-2537" fmla="*/ 4289361 w 6884912"/>
              <a:gd name="connsiteY75-2538" fmla="*/ 196642 h 1161397"/>
              <a:gd name="connsiteX76-2539" fmla="*/ 4498913 w 6884912"/>
              <a:gd name="connsiteY76-2540" fmla="*/ 118915 h 1161397"/>
              <a:gd name="connsiteX77-2541" fmla="*/ 4617330 w 6884912"/>
              <a:gd name="connsiteY77-2542" fmla="*/ 111163 h 1161397"/>
              <a:gd name="connsiteX78-2543" fmla="*/ 4659778 w 6884912"/>
              <a:gd name="connsiteY78-2544" fmla="*/ 118219 h 1161397"/>
              <a:gd name="connsiteX79-2545" fmla="*/ 4730870 w 6884912"/>
              <a:gd name="connsiteY79-2546" fmla="*/ 129432 h 1161397"/>
              <a:gd name="connsiteX80-2547" fmla="*/ 4844073 w 6884912"/>
              <a:gd name="connsiteY80-2548" fmla="*/ 161768 h 1161397"/>
              <a:gd name="connsiteX81-2549" fmla="*/ 4856454 w 6884912"/>
              <a:gd name="connsiteY81-2550" fmla="*/ 130488 h 1161397"/>
              <a:gd name="connsiteX82-2551" fmla="*/ 4920038 w 6884912"/>
              <a:gd name="connsiteY82-2552" fmla="*/ 140418 h 1161397"/>
              <a:gd name="connsiteX83-2553" fmla="*/ 5016639 w 6884912"/>
              <a:gd name="connsiteY83-2554" fmla="*/ 158905 h 1161397"/>
              <a:gd name="connsiteX84-2555" fmla="*/ 5072009 w 6884912"/>
              <a:gd name="connsiteY84-2556" fmla="*/ 161502 h 1161397"/>
              <a:gd name="connsiteX85-2557" fmla="*/ 5223626 w 6884912"/>
              <a:gd name="connsiteY85-2558" fmla="*/ 177356 h 1161397"/>
              <a:gd name="connsiteX86-2559" fmla="*/ 5375773 w 6884912"/>
              <a:gd name="connsiteY86-2560" fmla="*/ 199913 h 1161397"/>
              <a:gd name="connsiteX87-2561" fmla="*/ 5467502 w 6884912"/>
              <a:gd name="connsiteY87-2562" fmla="*/ 250963 h 1161397"/>
              <a:gd name="connsiteX88-2563" fmla="*/ 5592395 w 6884912"/>
              <a:gd name="connsiteY88-2564" fmla="*/ 265434 h 1161397"/>
              <a:gd name="connsiteX89-2565" fmla="*/ 5613532 w 6884912"/>
              <a:gd name="connsiteY89-2566" fmla="*/ 273379 h 1161397"/>
              <a:gd name="connsiteX90-2567" fmla="*/ 5642173 w 6884912"/>
              <a:gd name="connsiteY90-2568" fmla="*/ 266904 h 1161397"/>
              <a:gd name="connsiteX91-2569" fmla="*/ 5756910 w 6884912"/>
              <a:gd name="connsiteY91-2570" fmla="*/ 239211 h 1161397"/>
              <a:gd name="connsiteX92-2571" fmla="*/ 5846667 w 6884912"/>
              <a:gd name="connsiteY92-2572" fmla="*/ 201786 h 1161397"/>
              <a:gd name="connsiteX93-2573" fmla="*/ 5960732 w 6884912"/>
              <a:gd name="connsiteY93-2574" fmla="*/ 220708 h 1161397"/>
              <a:gd name="connsiteX94-2575" fmla="*/ 6029542 w 6884912"/>
              <a:gd name="connsiteY94-2576" fmla="*/ 210339 h 1161397"/>
              <a:gd name="connsiteX95-2577" fmla="*/ 6141123 w 6884912"/>
              <a:gd name="connsiteY95-2578" fmla="*/ 159923 h 1161397"/>
              <a:gd name="connsiteX96-2579" fmla="*/ 6290640 w 6884912"/>
              <a:gd name="connsiteY96-2580" fmla="*/ 167441 h 1161397"/>
              <a:gd name="connsiteX97-2581" fmla="*/ 6322806 w 6884912"/>
              <a:gd name="connsiteY97-2582" fmla="*/ 213293 h 1161397"/>
              <a:gd name="connsiteX98-2583" fmla="*/ 6380420 w 6884912"/>
              <a:gd name="connsiteY98-2584" fmla="*/ 173195 h 1161397"/>
              <a:gd name="connsiteX99-2585" fmla="*/ 6507891 w 6884912"/>
              <a:gd name="connsiteY99-2586" fmla="*/ 118474 h 1161397"/>
              <a:gd name="connsiteX100-2587" fmla="*/ 6571807 w 6884912"/>
              <a:gd name="connsiteY100-2588" fmla="*/ 98636 h 1161397"/>
              <a:gd name="connsiteX101-2589" fmla="*/ 6671880 w 6884912"/>
              <a:gd name="connsiteY101-2590" fmla="*/ 82931 h 1161397"/>
              <a:gd name="connsiteX102-2591" fmla="*/ 6702266 w 6884912"/>
              <a:gd name="connsiteY102-2592" fmla="*/ 75470 h 1161397"/>
              <a:gd name="connsiteX103-2593" fmla="*/ 6845802 w 6884912"/>
              <a:gd name="connsiteY103-2594" fmla="*/ 24496 h 1161397"/>
              <a:gd name="connsiteX104-2595" fmla="*/ 6884912 w 6884912"/>
              <a:gd name="connsiteY104-2596" fmla="*/ 0 h 1161397"/>
              <a:gd name="connsiteX0-2597" fmla="*/ 6884912 w 6884912"/>
              <a:gd name="connsiteY0-2598" fmla="*/ 0 h 1161397"/>
              <a:gd name="connsiteX1-2599" fmla="*/ 6884912 w 6884912"/>
              <a:gd name="connsiteY1-2600" fmla="*/ 1161397 h 1161397"/>
              <a:gd name="connsiteX2-2601" fmla="*/ 0 w 6884912"/>
              <a:gd name="connsiteY2-2602" fmla="*/ 1161397 h 1161397"/>
              <a:gd name="connsiteX3-2603" fmla="*/ 27135 w 6884912"/>
              <a:gd name="connsiteY3-2604" fmla="*/ 1147460 h 1161397"/>
              <a:gd name="connsiteX4-2605" fmla="*/ 115388 w 6884912"/>
              <a:gd name="connsiteY4-2606" fmla="*/ 1111320 h 1161397"/>
              <a:gd name="connsiteX5-2607" fmla="*/ 213420 w 6884912"/>
              <a:gd name="connsiteY5-2608" fmla="*/ 1056868 h 1161397"/>
              <a:gd name="connsiteX6-2609" fmla="*/ 454970 w 6884912"/>
              <a:gd name="connsiteY6-2610" fmla="*/ 1023343 h 1161397"/>
              <a:gd name="connsiteX7-2611" fmla="*/ 601644 w 6884912"/>
              <a:gd name="connsiteY7-2612" fmla="*/ 1003997 h 1161397"/>
              <a:gd name="connsiteX8-2613" fmla="*/ 651408 w 6884912"/>
              <a:gd name="connsiteY8-2614" fmla="*/ 984938 h 1161397"/>
              <a:gd name="connsiteX9-2615" fmla="*/ 723108 w 6884912"/>
              <a:gd name="connsiteY9-2616" fmla="*/ 980081 h 1161397"/>
              <a:gd name="connsiteX10-2617" fmla="*/ 797699 w 6884912"/>
              <a:gd name="connsiteY10-2618" fmla="*/ 931362 h 1161397"/>
              <a:gd name="connsiteX11-2619" fmla="*/ 843359 w 6884912"/>
              <a:gd name="connsiteY11-2620" fmla="*/ 910894 h 1161397"/>
              <a:gd name="connsiteX12-2621" fmla="*/ 965215 w 6884912"/>
              <a:gd name="connsiteY12-2622" fmla="*/ 846701 h 1161397"/>
              <a:gd name="connsiteX13-2623" fmla="*/ 1085080 w 6884912"/>
              <a:gd name="connsiteY13-2624" fmla="*/ 776086 h 1161397"/>
              <a:gd name="connsiteX14-2625" fmla="*/ 1131224 w 6884912"/>
              <a:gd name="connsiteY14-2626" fmla="*/ 706160 h 1161397"/>
              <a:gd name="connsiteX15-2627" fmla="*/ 1138051 w 6884912"/>
              <a:gd name="connsiteY15-2628" fmla="*/ 702034 h 1161397"/>
              <a:gd name="connsiteX16-2629" fmla="*/ 1158800 w 6884912"/>
              <a:gd name="connsiteY16-2630" fmla="*/ 700004 h 1161397"/>
              <a:gd name="connsiteX17-2631" fmla="*/ 1166947 w 6884912"/>
              <a:gd name="connsiteY17-2632" fmla="*/ 700762 h 1161397"/>
              <a:gd name="connsiteX18-2633" fmla="*/ 1178135 w 6884912"/>
              <a:gd name="connsiteY18-2634" fmla="*/ 698631 h 1161397"/>
              <a:gd name="connsiteX19-2635" fmla="*/ 1178301 w 6884912"/>
              <a:gd name="connsiteY19-2636" fmla="*/ 698094 h 1161397"/>
              <a:gd name="connsiteX20-2637" fmla="*/ 1188995 w 6884912"/>
              <a:gd name="connsiteY20-2638" fmla="*/ 697048 h 1161397"/>
              <a:gd name="connsiteX21-2639" fmla="*/ 1242716 w 6884912"/>
              <a:gd name="connsiteY21-2640" fmla="*/ 698052 h 1161397"/>
              <a:gd name="connsiteX22-2641" fmla="*/ 1299977 w 6884912"/>
              <a:gd name="connsiteY22-2642" fmla="*/ 639196 h 1161397"/>
              <a:gd name="connsiteX23-2643" fmla="*/ 1326190 w 6884912"/>
              <a:gd name="connsiteY23-2644" fmla="*/ 625955 h 1161397"/>
              <a:gd name="connsiteX24-2645" fmla="*/ 1339600 w 6884912"/>
              <a:gd name="connsiteY24-2646" fmla="*/ 616295 h 1161397"/>
              <a:gd name="connsiteX25-2647" fmla="*/ 1340054 w 6884912"/>
              <a:gd name="connsiteY25-2648" fmla="*/ 614022 h 1161397"/>
              <a:gd name="connsiteX26-2649" fmla="*/ 1391606 w 6884912"/>
              <a:gd name="connsiteY26-2650" fmla="*/ 615229 h 1161397"/>
              <a:gd name="connsiteX27-2651" fmla="*/ 1397565 w 6884912"/>
              <a:gd name="connsiteY27-2652" fmla="*/ 611490 h 1161397"/>
              <a:gd name="connsiteX28-2653" fmla="*/ 1432302 w 6884912"/>
              <a:gd name="connsiteY28-2654" fmla="*/ 617267 h 1161397"/>
              <a:gd name="connsiteX29-2655" fmla="*/ 1449644 w 6884912"/>
              <a:gd name="connsiteY29-2656" fmla="*/ 617591 h 1161397"/>
              <a:gd name="connsiteX30-2657" fmla="*/ 1455793 w 6884912"/>
              <a:gd name="connsiteY30-2658" fmla="*/ 623174 h 1161397"/>
              <a:gd name="connsiteX31-2659" fmla="*/ 1480758 w 6884912"/>
              <a:gd name="connsiteY31-2660" fmla="*/ 620863 h 1161397"/>
              <a:gd name="connsiteX32-2661" fmla="*/ 1483154 w 6884912"/>
              <a:gd name="connsiteY32-2662" fmla="*/ 618527 h 1161397"/>
              <a:gd name="connsiteX33-2663" fmla="*/ 1505495 w 6884912"/>
              <a:gd name="connsiteY33-2664" fmla="*/ 624325 h 1161397"/>
              <a:gd name="connsiteX34-2665" fmla="*/ 1526340 w 6884912"/>
              <a:gd name="connsiteY34-2666" fmla="*/ 638496 h 1161397"/>
              <a:gd name="connsiteX35-2667" fmla="*/ 1731986 w 6884912"/>
              <a:gd name="connsiteY35-2668" fmla="*/ 589682 h 1161397"/>
              <a:gd name="connsiteX36-2669" fmla="*/ 1927935 w 6884912"/>
              <a:gd name="connsiteY36-2670" fmla="*/ 628540 h 1161397"/>
              <a:gd name="connsiteX37-2671" fmla="*/ 2039075 w 6884912"/>
              <a:gd name="connsiteY37-2672" fmla="*/ 599964 h 1161397"/>
              <a:gd name="connsiteX38-2673" fmla="*/ 2066980 w 6884912"/>
              <a:gd name="connsiteY38-2674" fmla="*/ 550413 h 1161397"/>
              <a:gd name="connsiteX39-2675" fmla="*/ 2352236 w 6884912"/>
              <a:gd name="connsiteY39-2676" fmla="*/ 519602 h 1161397"/>
              <a:gd name="connsiteX40-2677" fmla="*/ 2420791 w 6884912"/>
              <a:gd name="connsiteY40-2678" fmla="*/ 492826 h 1161397"/>
              <a:gd name="connsiteX41-2679" fmla="*/ 2489932 w 6884912"/>
              <a:gd name="connsiteY41-2680" fmla="*/ 507864 h 1161397"/>
              <a:gd name="connsiteX42-2681" fmla="*/ 2512917 w 6884912"/>
              <a:gd name="connsiteY42-2682" fmla="*/ 489127 h 1161397"/>
              <a:gd name="connsiteX43-2683" fmla="*/ 2516783 w 6884912"/>
              <a:gd name="connsiteY43-2684" fmla="*/ 485473 h 1161397"/>
              <a:gd name="connsiteX44-2685" fmla="*/ 2534360 w 6884912"/>
              <a:gd name="connsiteY44-2686" fmla="*/ 480064 h 1161397"/>
              <a:gd name="connsiteX45-2687" fmla="*/ 2536691 w 6884912"/>
              <a:gd name="connsiteY45-2688" fmla="*/ 467018 h 1161397"/>
              <a:gd name="connsiteX46-2689" fmla="*/ 2561265 w 6884912"/>
              <a:gd name="connsiteY46-2690" fmla="*/ 450623 h 1161397"/>
              <a:gd name="connsiteX47-2691" fmla="*/ 2594349 w 6884912"/>
              <a:gd name="connsiteY47-2692" fmla="*/ 443884 h 1161397"/>
              <a:gd name="connsiteX48-2693" fmla="*/ 2754324 w 6884912"/>
              <a:gd name="connsiteY48-2694" fmla="*/ 424766 h 1161397"/>
              <a:gd name="connsiteX49-2695" fmla="*/ 2848470 w 6884912"/>
              <a:gd name="connsiteY49-2696" fmla="*/ 405966 h 1161397"/>
              <a:gd name="connsiteX50-2697" fmla="*/ 2881772 w 6884912"/>
              <a:gd name="connsiteY50-2698" fmla="*/ 387260 h 1161397"/>
              <a:gd name="connsiteX51-2699" fmla="*/ 2929932 w 6884912"/>
              <a:gd name="connsiteY51-2700" fmla="*/ 368912 h 1161397"/>
              <a:gd name="connsiteX52-2701" fmla="*/ 3013020 w 6884912"/>
              <a:gd name="connsiteY52-2702" fmla="*/ 327578 h 1161397"/>
              <a:gd name="connsiteX53-2703" fmla="*/ 3222191 w 6884912"/>
              <a:gd name="connsiteY53-2704" fmla="*/ 307887 h 1161397"/>
              <a:gd name="connsiteX54-2705" fmla="*/ 3227953 w 6884912"/>
              <a:gd name="connsiteY54-2706" fmla="*/ 297650 h 1161397"/>
              <a:gd name="connsiteX55-2707" fmla="*/ 3510042 w 6884912"/>
              <a:gd name="connsiteY55-2708" fmla="*/ 311820 h 1161397"/>
              <a:gd name="connsiteX56-2709" fmla="*/ 3626773 w 6884912"/>
              <a:gd name="connsiteY56-2710" fmla="*/ 290452 h 1161397"/>
              <a:gd name="connsiteX57-2711" fmla="*/ 3666217 w 6884912"/>
              <a:gd name="connsiteY57-2712" fmla="*/ 273255 h 1161397"/>
              <a:gd name="connsiteX58-2713" fmla="*/ 3732427 w 6884912"/>
              <a:gd name="connsiteY58-2714" fmla="*/ 245039 h 1161397"/>
              <a:gd name="connsiteX59-2715" fmla="*/ 3777022 w 6884912"/>
              <a:gd name="connsiteY59-2716" fmla="*/ 200276 h 1161397"/>
              <a:gd name="connsiteX60-2717" fmla="*/ 3791246 w 6884912"/>
              <a:gd name="connsiteY60-2718" fmla="*/ 189996 h 1161397"/>
              <a:gd name="connsiteX61-2719" fmla="*/ 3819864 w 6884912"/>
              <a:gd name="connsiteY61-2720" fmla="*/ 194605 h 1161397"/>
              <a:gd name="connsiteX62-2721" fmla="*/ 3830398 w 6884912"/>
              <a:gd name="connsiteY62-2722" fmla="*/ 188383 h 1161397"/>
              <a:gd name="connsiteX63-2723" fmla="*/ 3834360 w 6884912"/>
              <a:gd name="connsiteY63-2724" fmla="*/ 188992 h 1161397"/>
              <a:gd name="connsiteX64-2725" fmla="*/ 3843715 w 6884912"/>
              <a:gd name="connsiteY64-2726" fmla="*/ 188752 h 1161397"/>
              <a:gd name="connsiteX65-2727" fmla="*/ 3842609 w 6884912"/>
              <a:gd name="connsiteY65-2728" fmla="*/ 197386 h 1161397"/>
              <a:gd name="connsiteX66-2729" fmla="*/ 3853961 w 6884912"/>
              <a:gd name="connsiteY66-2730" fmla="*/ 213380 h 1161397"/>
              <a:gd name="connsiteX67-2731" fmla="*/ 3907640 w 6884912"/>
              <a:gd name="connsiteY67-2732" fmla="*/ 207568 h 1161397"/>
              <a:gd name="connsiteX68-2733" fmla="*/ 3910449 w 6884912"/>
              <a:gd name="connsiteY68-2734" fmla="*/ 197808 h 1161397"/>
              <a:gd name="connsiteX69-2735" fmla="*/ 3917197 w 6884912"/>
              <a:gd name="connsiteY69-2736" fmla="*/ 196121 h 1161397"/>
              <a:gd name="connsiteX70-2737" fmla="*/ 3922400 w 6884912"/>
              <a:gd name="connsiteY70-2738" fmla="*/ 205056 h 1161397"/>
              <a:gd name="connsiteX71-2739" fmla="*/ 4013061 w 6884912"/>
              <a:gd name="connsiteY71-2740" fmla="*/ 224874 h 1161397"/>
              <a:gd name="connsiteX72-2741" fmla="*/ 4220717 w 6884912"/>
              <a:gd name="connsiteY72-2742" fmla="*/ 192946 h 1161397"/>
              <a:gd name="connsiteX73-2743" fmla="*/ 4228802 w 6884912"/>
              <a:gd name="connsiteY73-2744" fmla="*/ 201468 h 1161397"/>
              <a:gd name="connsiteX74-2745" fmla="*/ 4289361 w 6884912"/>
              <a:gd name="connsiteY74-2746" fmla="*/ 196642 h 1161397"/>
              <a:gd name="connsiteX75-2747" fmla="*/ 4498913 w 6884912"/>
              <a:gd name="connsiteY75-2748" fmla="*/ 118915 h 1161397"/>
              <a:gd name="connsiteX76-2749" fmla="*/ 4617330 w 6884912"/>
              <a:gd name="connsiteY76-2750" fmla="*/ 111163 h 1161397"/>
              <a:gd name="connsiteX77-2751" fmla="*/ 4659778 w 6884912"/>
              <a:gd name="connsiteY77-2752" fmla="*/ 118219 h 1161397"/>
              <a:gd name="connsiteX78-2753" fmla="*/ 4730870 w 6884912"/>
              <a:gd name="connsiteY78-2754" fmla="*/ 129432 h 1161397"/>
              <a:gd name="connsiteX79-2755" fmla="*/ 4844073 w 6884912"/>
              <a:gd name="connsiteY79-2756" fmla="*/ 161768 h 1161397"/>
              <a:gd name="connsiteX80-2757" fmla="*/ 4856454 w 6884912"/>
              <a:gd name="connsiteY80-2758" fmla="*/ 130488 h 1161397"/>
              <a:gd name="connsiteX81-2759" fmla="*/ 4920038 w 6884912"/>
              <a:gd name="connsiteY81-2760" fmla="*/ 140418 h 1161397"/>
              <a:gd name="connsiteX82-2761" fmla="*/ 5016639 w 6884912"/>
              <a:gd name="connsiteY82-2762" fmla="*/ 158905 h 1161397"/>
              <a:gd name="connsiteX83-2763" fmla="*/ 5072009 w 6884912"/>
              <a:gd name="connsiteY83-2764" fmla="*/ 161502 h 1161397"/>
              <a:gd name="connsiteX84-2765" fmla="*/ 5223626 w 6884912"/>
              <a:gd name="connsiteY84-2766" fmla="*/ 177356 h 1161397"/>
              <a:gd name="connsiteX85-2767" fmla="*/ 5375773 w 6884912"/>
              <a:gd name="connsiteY85-2768" fmla="*/ 199913 h 1161397"/>
              <a:gd name="connsiteX86-2769" fmla="*/ 5467502 w 6884912"/>
              <a:gd name="connsiteY86-2770" fmla="*/ 250963 h 1161397"/>
              <a:gd name="connsiteX87-2771" fmla="*/ 5592395 w 6884912"/>
              <a:gd name="connsiteY87-2772" fmla="*/ 265434 h 1161397"/>
              <a:gd name="connsiteX88-2773" fmla="*/ 5613532 w 6884912"/>
              <a:gd name="connsiteY88-2774" fmla="*/ 273379 h 1161397"/>
              <a:gd name="connsiteX89-2775" fmla="*/ 5642173 w 6884912"/>
              <a:gd name="connsiteY89-2776" fmla="*/ 266904 h 1161397"/>
              <a:gd name="connsiteX90-2777" fmla="*/ 5756910 w 6884912"/>
              <a:gd name="connsiteY90-2778" fmla="*/ 239211 h 1161397"/>
              <a:gd name="connsiteX91-2779" fmla="*/ 5846667 w 6884912"/>
              <a:gd name="connsiteY91-2780" fmla="*/ 201786 h 1161397"/>
              <a:gd name="connsiteX92-2781" fmla="*/ 5960732 w 6884912"/>
              <a:gd name="connsiteY92-2782" fmla="*/ 220708 h 1161397"/>
              <a:gd name="connsiteX93-2783" fmla="*/ 6029542 w 6884912"/>
              <a:gd name="connsiteY93-2784" fmla="*/ 210339 h 1161397"/>
              <a:gd name="connsiteX94-2785" fmla="*/ 6141123 w 6884912"/>
              <a:gd name="connsiteY94-2786" fmla="*/ 159923 h 1161397"/>
              <a:gd name="connsiteX95-2787" fmla="*/ 6290640 w 6884912"/>
              <a:gd name="connsiteY95-2788" fmla="*/ 167441 h 1161397"/>
              <a:gd name="connsiteX96-2789" fmla="*/ 6322806 w 6884912"/>
              <a:gd name="connsiteY96-2790" fmla="*/ 213293 h 1161397"/>
              <a:gd name="connsiteX97-2791" fmla="*/ 6380420 w 6884912"/>
              <a:gd name="connsiteY97-2792" fmla="*/ 173195 h 1161397"/>
              <a:gd name="connsiteX98-2793" fmla="*/ 6507891 w 6884912"/>
              <a:gd name="connsiteY98-2794" fmla="*/ 118474 h 1161397"/>
              <a:gd name="connsiteX99-2795" fmla="*/ 6571807 w 6884912"/>
              <a:gd name="connsiteY99-2796" fmla="*/ 98636 h 1161397"/>
              <a:gd name="connsiteX100-2797" fmla="*/ 6671880 w 6884912"/>
              <a:gd name="connsiteY100-2798" fmla="*/ 82931 h 1161397"/>
              <a:gd name="connsiteX101-2799" fmla="*/ 6702266 w 6884912"/>
              <a:gd name="connsiteY101-2800" fmla="*/ 75470 h 1161397"/>
              <a:gd name="connsiteX102-2801" fmla="*/ 6845802 w 6884912"/>
              <a:gd name="connsiteY102-2802" fmla="*/ 24496 h 1161397"/>
              <a:gd name="connsiteX103-2803" fmla="*/ 6884912 w 6884912"/>
              <a:gd name="connsiteY103-2804" fmla="*/ 0 h 1161397"/>
              <a:gd name="connsiteX0-2805" fmla="*/ 6884912 w 6884912"/>
              <a:gd name="connsiteY0-2806" fmla="*/ 0 h 1161397"/>
              <a:gd name="connsiteX1-2807" fmla="*/ 6884912 w 6884912"/>
              <a:gd name="connsiteY1-2808" fmla="*/ 1161397 h 1161397"/>
              <a:gd name="connsiteX2-2809" fmla="*/ 0 w 6884912"/>
              <a:gd name="connsiteY2-2810" fmla="*/ 1161397 h 1161397"/>
              <a:gd name="connsiteX3-2811" fmla="*/ 27135 w 6884912"/>
              <a:gd name="connsiteY3-2812" fmla="*/ 1147460 h 1161397"/>
              <a:gd name="connsiteX4-2813" fmla="*/ 115388 w 6884912"/>
              <a:gd name="connsiteY4-2814" fmla="*/ 1111320 h 1161397"/>
              <a:gd name="connsiteX5-2815" fmla="*/ 213420 w 6884912"/>
              <a:gd name="connsiteY5-2816" fmla="*/ 1056868 h 1161397"/>
              <a:gd name="connsiteX6-2817" fmla="*/ 454970 w 6884912"/>
              <a:gd name="connsiteY6-2818" fmla="*/ 1023343 h 1161397"/>
              <a:gd name="connsiteX7-2819" fmla="*/ 548162 w 6884912"/>
              <a:gd name="connsiteY7-2820" fmla="*/ 984908 h 1161397"/>
              <a:gd name="connsiteX8-2821" fmla="*/ 651408 w 6884912"/>
              <a:gd name="connsiteY8-2822" fmla="*/ 984938 h 1161397"/>
              <a:gd name="connsiteX9-2823" fmla="*/ 723108 w 6884912"/>
              <a:gd name="connsiteY9-2824" fmla="*/ 980081 h 1161397"/>
              <a:gd name="connsiteX10-2825" fmla="*/ 797699 w 6884912"/>
              <a:gd name="connsiteY10-2826" fmla="*/ 931362 h 1161397"/>
              <a:gd name="connsiteX11-2827" fmla="*/ 843359 w 6884912"/>
              <a:gd name="connsiteY11-2828" fmla="*/ 910894 h 1161397"/>
              <a:gd name="connsiteX12-2829" fmla="*/ 965215 w 6884912"/>
              <a:gd name="connsiteY12-2830" fmla="*/ 846701 h 1161397"/>
              <a:gd name="connsiteX13-2831" fmla="*/ 1085080 w 6884912"/>
              <a:gd name="connsiteY13-2832" fmla="*/ 776086 h 1161397"/>
              <a:gd name="connsiteX14-2833" fmla="*/ 1131224 w 6884912"/>
              <a:gd name="connsiteY14-2834" fmla="*/ 706160 h 1161397"/>
              <a:gd name="connsiteX15-2835" fmla="*/ 1138051 w 6884912"/>
              <a:gd name="connsiteY15-2836" fmla="*/ 702034 h 1161397"/>
              <a:gd name="connsiteX16-2837" fmla="*/ 1158800 w 6884912"/>
              <a:gd name="connsiteY16-2838" fmla="*/ 700004 h 1161397"/>
              <a:gd name="connsiteX17-2839" fmla="*/ 1166947 w 6884912"/>
              <a:gd name="connsiteY17-2840" fmla="*/ 700762 h 1161397"/>
              <a:gd name="connsiteX18-2841" fmla="*/ 1178135 w 6884912"/>
              <a:gd name="connsiteY18-2842" fmla="*/ 698631 h 1161397"/>
              <a:gd name="connsiteX19-2843" fmla="*/ 1178301 w 6884912"/>
              <a:gd name="connsiteY19-2844" fmla="*/ 698094 h 1161397"/>
              <a:gd name="connsiteX20-2845" fmla="*/ 1188995 w 6884912"/>
              <a:gd name="connsiteY20-2846" fmla="*/ 697048 h 1161397"/>
              <a:gd name="connsiteX21-2847" fmla="*/ 1242716 w 6884912"/>
              <a:gd name="connsiteY21-2848" fmla="*/ 698052 h 1161397"/>
              <a:gd name="connsiteX22-2849" fmla="*/ 1299977 w 6884912"/>
              <a:gd name="connsiteY22-2850" fmla="*/ 639196 h 1161397"/>
              <a:gd name="connsiteX23-2851" fmla="*/ 1326190 w 6884912"/>
              <a:gd name="connsiteY23-2852" fmla="*/ 625955 h 1161397"/>
              <a:gd name="connsiteX24-2853" fmla="*/ 1339600 w 6884912"/>
              <a:gd name="connsiteY24-2854" fmla="*/ 616295 h 1161397"/>
              <a:gd name="connsiteX25-2855" fmla="*/ 1340054 w 6884912"/>
              <a:gd name="connsiteY25-2856" fmla="*/ 614022 h 1161397"/>
              <a:gd name="connsiteX26-2857" fmla="*/ 1391606 w 6884912"/>
              <a:gd name="connsiteY26-2858" fmla="*/ 615229 h 1161397"/>
              <a:gd name="connsiteX27-2859" fmla="*/ 1397565 w 6884912"/>
              <a:gd name="connsiteY27-2860" fmla="*/ 611490 h 1161397"/>
              <a:gd name="connsiteX28-2861" fmla="*/ 1432302 w 6884912"/>
              <a:gd name="connsiteY28-2862" fmla="*/ 617267 h 1161397"/>
              <a:gd name="connsiteX29-2863" fmla="*/ 1449644 w 6884912"/>
              <a:gd name="connsiteY29-2864" fmla="*/ 617591 h 1161397"/>
              <a:gd name="connsiteX30-2865" fmla="*/ 1455793 w 6884912"/>
              <a:gd name="connsiteY30-2866" fmla="*/ 623174 h 1161397"/>
              <a:gd name="connsiteX31-2867" fmla="*/ 1480758 w 6884912"/>
              <a:gd name="connsiteY31-2868" fmla="*/ 620863 h 1161397"/>
              <a:gd name="connsiteX32-2869" fmla="*/ 1483154 w 6884912"/>
              <a:gd name="connsiteY32-2870" fmla="*/ 618527 h 1161397"/>
              <a:gd name="connsiteX33-2871" fmla="*/ 1505495 w 6884912"/>
              <a:gd name="connsiteY33-2872" fmla="*/ 624325 h 1161397"/>
              <a:gd name="connsiteX34-2873" fmla="*/ 1526340 w 6884912"/>
              <a:gd name="connsiteY34-2874" fmla="*/ 638496 h 1161397"/>
              <a:gd name="connsiteX35-2875" fmla="*/ 1731986 w 6884912"/>
              <a:gd name="connsiteY35-2876" fmla="*/ 589682 h 1161397"/>
              <a:gd name="connsiteX36-2877" fmla="*/ 1927935 w 6884912"/>
              <a:gd name="connsiteY36-2878" fmla="*/ 628540 h 1161397"/>
              <a:gd name="connsiteX37-2879" fmla="*/ 2039075 w 6884912"/>
              <a:gd name="connsiteY37-2880" fmla="*/ 599964 h 1161397"/>
              <a:gd name="connsiteX38-2881" fmla="*/ 2066980 w 6884912"/>
              <a:gd name="connsiteY38-2882" fmla="*/ 550413 h 1161397"/>
              <a:gd name="connsiteX39-2883" fmla="*/ 2352236 w 6884912"/>
              <a:gd name="connsiteY39-2884" fmla="*/ 519602 h 1161397"/>
              <a:gd name="connsiteX40-2885" fmla="*/ 2420791 w 6884912"/>
              <a:gd name="connsiteY40-2886" fmla="*/ 492826 h 1161397"/>
              <a:gd name="connsiteX41-2887" fmla="*/ 2489932 w 6884912"/>
              <a:gd name="connsiteY41-2888" fmla="*/ 507864 h 1161397"/>
              <a:gd name="connsiteX42-2889" fmla="*/ 2512917 w 6884912"/>
              <a:gd name="connsiteY42-2890" fmla="*/ 489127 h 1161397"/>
              <a:gd name="connsiteX43-2891" fmla="*/ 2516783 w 6884912"/>
              <a:gd name="connsiteY43-2892" fmla="*/ 485473 h 1161397"/>
              <a:gd name="connsiteX44-2893" fmla="*/ 2534360 w 6884912"/>
              <a:gd name="connsiteY44-2894" fmla="*/ 480064 h 1161397"/>
              <a:gd name="connsiteX45-2895" fmla="*/ 2536691 w 6884912"/>
              <a:gd name="connsiteY45-2896" fmla="*/ 467018 h 1161397"/>
              <a:gd name="connsiteX46-2897" fmla="*/ 2561265 w 6884912"/>
              <a:gd name="connsiteY46-2898" fmla="*/ 450623 h 1161397"/>
              <a:gd name="connsiteX47-2899" fmla="*/ 2594349 w 6884912"/>
              <a:gd name="connsiteY47-2900" fmla="*/ 443884 h 1161397"/>
              <a:gd name="connsiteX48-2901" fmla="*/ 2754324 w 6884912"/>
              <a:gd name="connsiteY48-2902" fmla="*/ 424766 h 1161397"/>
              <a:gd name="connsiteX49-2903" fmla="*/ 2848470 w 6884912"/>
              <a:gd name="connsiteY49-2904" fmla="*/ 405966 h 1161397"/>
              <a:gd name="connsiteX50-2905" fmla="*/ 2881772 w 6884912"/>
              <a:gd name="connsiteY50-2906" fmla="*/ 387260 h 1161397"/>
              <a:gd name="connsiteX51-2907" fmla="*/ 2929932 w 6884912"/>
              <a:gd name="connsiteY51-2908" fmla="*/ 368912 h 1161397"/>
              <a:gd name="connsiteX52-2909" fmla="*/ 3013020 w 6884912"/>
              <a:gd name="connsiteY52-2910" fmla="*/ 327578 h 1161397"/>
              <a:gd name="connsiteX53-2911" fmla="*/ 3222191 w 6884912"/>
              <a:gd name="connsiteY53-2912" fmla="*/ 307887 h 1161397"/>
              <a:gd name="connsiteX54-2913" fmla="*/ 3227953 w 6884912"/>
              <a:gd name="connsiteY54-2914" fmla="*/ 297650 h 1161397"/>
              <a:gd name="connsiteX55-2915" fmla="*/ 3510042 w 6884912"/>
              <a:gd name="connsiteY55-2916" fmla="*/ 311820 h 1161397"/>
              <a:gd name="connsiteX56-2917" fmla="*/ 3626773 w 6884912"/>
              <a:gd name="connsiteY56-2918" fmla="*/ 290452 h 1161397"/>
              <a:gd name="connsiteX57-2919" fmla="*/ 3666217 w 6884912"/>
              <a:gd name="connsiteY57-2920" fmla="*/ 273255 h 1161397"/>
              <a:gd name="connsiteX58-2921" fmla="*/ 3732427 w 6884912"/>
              <a:gd name="connsiteY58-2922" fmla="*/ 245039 h 1161397"/>
              <a:gd name="connsiteX59-2923" fmla="*/ 3777022 w 6884912"/>
              <a:gd name="connsiteY59-2924" fmla="*/ 200276 h 1161397"/>
              <a:gd name="connsiteX60-2925" fmla="*/ 3791246 w 6884912"/>
              <a:gd name="connsiteY60-2926" fmla="*/ 189996 h 1161397"/>
              <a:gd name="connsiteX61-2927" fmla="*/ 3819864 w 6884912"/>
              <a:gd name="connsiteY61-2928" fmla="*/ 194605 h 1161397"/>
              <a:gd name="connsiteX62-2929" fmla="*/ 3830398 w 6884912"/>
              <a:gd name="connsiteY62-2930" fmla="*/ 188383 h 1161397"/>
              <a:gd name="connsiteX63-2931" fmla="*/ 3834360 w 6884912"/>
              <a:gd name="connsiteY63-2932" fmla="*/ 188992 h 1161397"/>
              <a:gd name="connsiteX64-2933" fmla="*/ 3843715 w 6884912"/>
              <a:gd name="connsiteY64-2934" fmla="*/ 188752 h 1161397"/>
              <a:gd name="connsiteX65-2935" fmla="*/ 3842609 w 6884912"/>
              <a:gd name="connsiteY65-2936" fmla="*/ 197386 h 1161397"/>
              <a:gd name="connsiteX66-2937" fmla="*/ 3853961 w 6884912"/>
              <a:gd name="connsiteY66-2938" fmla="*/ 213380 h 1161397"/>
              <a:gd name="connsiteX67-2939" fmla="*/ 3907640 w 6884912"/>
              <a:gd name="connsiteY67-2940" fmla="*/ 207568 h 1161397"/>
              <a:gd name="connsiteX68-2941" fmla="*/ 3910449 w 6884912"/>
              <a:gd name="connsiteY68-2942" fmla="*/ 197808 h 1161397"/>
              <a:gd name="connsiteX69-2943" fmla="*/ 3917197 w 6884912"/>
              <a:gd name="connsiteY69-2944" fmla="*/ 196121 h 1161397"/>
              <a:gd name="connsiteX70-2945" fmla="*/ 3922400 w 6884912"/>
              <a:gd name="connsiteY70-2946" fmla="*/ 205056 h 1161397"/>
              <a:gd name="connsiteX71-2947" fmla="*/ 4013061 w 6884912"/>
              <a:gd name="connsiteY71-2948" fmla="*/ 224874 h 1161397"/>
              <a:gd name="connsiteX72-2949" fmla="*/ 4220717 w 6884912"/>
              <a:gd name="connsiteY72-2950" fmla="*/ 192946 h 1161397"/>
              <a:gd name="connsiteX73-2951" fmla="*/ 4228802 w 6884912"/>
              <a:gd name="connsiteY73-2952" fmla="*/ 201468 h 1161397"/>
              <a:gd name="connsiteX74-2953" fmla="*/ 4289361 w 6884912"/>
              <a:gd name="connsiteY74-2954" fmla="*/ 196642 h 1161397"/>
              <a:gd name="connsiteX75-2955" fmla="*/ 4498913 w 6884912"/>
              <a:gd name="connsiteY75-2956" fmla="*/ 118915 h 1161397"/>
              <a:gd name="connsiteX76-2957" fmla="*/ 4617330 w 6884912"/>
              <a:gd name="connsiteY76-2958" fmla="*/ 111163 h 1161397"/>
              <a:gd name="connsiteX77-2959" fmla="*/ 4659778 w 6884912"/>
              <a:gd name="connsiteY77-2960" fmla="*/ 118219 h 1161397"/>
              <a:gd name="connsiteX78-2961" fmla="*/ 4730870 w 6884912"/>
              <a:gd name="connsiteY78-2962" fmla="*/ 129432 h 1161397"/>
              <a:gd name="connsiteX79-2963" fmla="*/ 4844073 w 6884912"/>
              <a:gd name="connsiteY79-2964" fmla="*/ 161768 h 1161397"/>
              <a:gd name="connsiteX80-2965" fmla="*/ 4856454 w 6884912"/>
              <a:gd name="connsiteY80-2966" fmla="*/ 130488 h 1161397"/>
              <a:gd name="connsiteX81-2967" fmla="*/ 4920038 w 6884912"/>
              <a:gd name="connsiteY81-2968" fmla="*/ 140418 h 1161397"/>
              <a:gd name="connsiteX82-2969" fmla="*/ 5016639 w 6884912"/>
              <a:gd name="connsiteY82-2970" fmla="*/ 158905 h 1161397"/>
              <a:gd name="connsiteX83-2971" fmla="*/ 5072009 w 6884912"/>
              <a:gd name="connsiteY83-2972" fmla="*/ 161502 h 1161397"/>
              <a:gd name="connsiteX84-2973" fmla="*/ 5223626 w 6884912"/>
              <a:gd name="connsiteY84-2974" fmla="*/ 177356 h 1161397"/>
              <a:gd name="connsiteX85-2975" fmla="*/ 5375773 w 6884912"/>
              <a:gd name="connsiteY85-2976" fmla="*/ 199913 h 1161397"/>
              <a:gd name="connsiteX86-2977" fmla="*/ 5467502 w 6884912"/>
              <a:gd name="connsiteY86-2978" fmla="*/ 250963 h 1161397"/>
              <a:gd name="connsiteX87-2979" fmla="*/ 5592395 w 6884912"/>
              <a:gd name="connsiteY87-2980" fmla="*/ 265434 h 1161397"/>
              <a:gd name="connsiteX88-2981" fmla="*/ 5613532 w 6884912"/>
              <a:gd name="connsiteY88-2982" fmla="*/ 273379 h 1161397"/>
              <a:gd name="connsiteX89-2983" fmla="*/ 5642173 w 6884912"/>
              <a:gd name="connsiteY89-2984" fmla="*/ 266904 h 1161397"/>
              <a:gd name="connsiteX90-2985" fmla="*/ 5756910 w 6884912"/>
              <a:gd name="connsiteY90-2986" fmla="*/ 239211 h 1161397"/>
              <a:gd name="connsiteX91-2987" fmla="*/ 5846667 w 6884912"/>
              <a:gd name="connsiteY91-2988" fmla="*/ 201786 h 1161397"/>
              <a:gd name="connsiteX92-2989" fmla="*/ 5960732 w 6884912"/>
              <a:gd name="connsiteY92-2990" fmla="*/ 220708 h 1161397"/>
              <a:gd name="connsiteX93-2991" fmla="*/ 6029542 w 6884912"/>
              <a:gd name="connsiteY93-2992" fmla="*/ 210339 h 1161397"/>
              <a:gd name="connsiteX94-2993" fmla="*/ 6141123 w 6884912"/>
              <a:gd name="connsiteY94-2994" fmla="*/ 159923 h 1161397"/>
              <a:gd name="connsiteX95-2995" fmla="*/ 6290640 w 6884912"/>
              <a:gd name="connsiteY95-2996" fmla="*/ 167441 h 1161397"/>
              <a:gd name="connsiteX96-2997" fmla="*/ 6322806 w 6884912"/>
              <a:gd name="connsiteY96-2998" fmla="*/ 213293 h 1161397"/>
              <a:gd name="connsiteX97-2999" fmla="*/ 6380420 w 6884912"/>
              <a:gd name="connsiteY97-3000" fmla="*/ 173195 h 1161397"/>
              <a:gd name="connsiteX98-3001" fmla="*/ 6507891 w 6884912"/>
              <a:gd name="connsiteY98-3002" fmla="*/ 118474 h 1161397"/>
              <a:gd name="connsiteX99-3003" fmla="*/ 6571807 w 6884912"/>
              <a:gd name="connsiteY99-3004" fmla="*/ 98636 h 1161397"/>
              <a:gd name="connsiteX100-3005" fmla="*/ 6671880 w 6884912"/>
              <a:gd name="connsiteY100-3006" fmla="*/ 82931 h 1161397"/>
              <a:gd name="connsiteX101-3007" fmla="*/ 6702266 w 6884912"/>
              <a:gd name="connsiteY101-3008" fmla="*/ 75470 h 1161397"/>
              <a:gd name="connsiteX102-3009" fmla="*/ 6845802 w 6884912"/>
              <a:gd name="connsiteY102-3010" fmla="*/ 24496 h 1161397"/>
              <a:gd name="connsiteX103-3011" fmla="*/ 6884912 w 6884912"/>
              <a:gd name="connsiteY103-3012" fmla="*/ 0 h 1161397"/>
              <a:gd name="connsiteX0-3013" fmla="*/ 6884912 w 6884912"/>
              <a:gd name="connsiteY0-3014" fmla="*/ 0 h 1161397"/>
              <a:gd name="connsiteX1-3015" fmla="*/ 6884912 w 6884912"/>
              <a:gd name="connsiteY1-3016" fmla="*/ 1161397 h 1161397"/>
              <a:gd name="connsiteX2-3017" fmla="*/ 0 w 6884912"/>
              <a:gd name="connsiteY2-3018" fmla="*/ 1161397 h 1161397"/>
              <a:gd name="connsiteX3-3019" fmla="*/ 27135 w 6884912"/>
              <a:gd name="connsiteY3-3020" fmla="*/ 1147460 h 1161397"/>
              <a:gd name="connsiteX4-3021" fmla="*/ 115388 w 6884912"/>
              <a:gd name="connsiteY4-3022" fmla="*/ 1111320 h 1161397"/>
              <a:gd name="connsiteX5-3023" fmla="*/ 213420 w 6884912"/>
              <a:gd name="connsiteY5-3024" fmla="*/ 1056868 h 1161397"/>
              <a:gd name="connsiteX6-3025" fmla="*/ 454970 w 6884912"/>
              <a:gd name="connsiteY6-3026" fmla="*/ 1023343 h 1161397"/>
              <a:gd name="connsiteX7-3027" fmla="*/ 548162 w 6884912"/>
              <a:gd name="connsiteY7-3028" fmla="*/ 984908 h 1161397"/>
              <a:gd name="connsiteX8-3029" fmla="*/ 651408 w 6884912"/>
              <a:gd name="connsiteY8-3030" fmla="*/ 984938 h 1161397"/>
              <a:gd name="connsiteX9-3031" fmla="*/ 723108 w 6884912"/>
              <a:gd name="connsiteY9-3032" fmla="*/ 941904 h 1161397"/>
              <a:gd name="connsiteX10-3033" fmla="*/ 797699 w 6884912"/>
              <a:gd name="connsiteY10-3034" fmla="*/ 931362 h 1161397"/>
              <a:gd name="connsiteX11-3035" fmla="*/ 843359 w 6884912"/>
              <a:gd name="connsiteY11-3036" fmla="*/ 910894 h 1161397"/>
              <a:gd name="connsiteX12-3037" fmla="*/ 965215 w 6884912"/>
              <a:gd name="connsiteY12-3038" fmla="*/ 846701 h 1161397"/>
              <a:gd name="connsiteX13-3039" fmla="*/ 1085080 w 6884912"/>
              <a:gd name="connsiteY13-3040" fmla="*/ 776086 h 1161397"/>
              <a:gd name="connsiteX14-3041" fmla="*/ 1131224 w 6884912"/>
              <a:gd name="connsiteY14-3042" fmla="*/ 706160 h 1161397"/>
              <a:gd name="connsiteX15-3043" fmla="*/ 1138051 w 6884912"/>
              <a:gd name="connsiteY15-3044" fmla="*/ 702034 h 1161397"/>
              <a:gd name="connsiteX16-3045" fmla="*/ 1158800 w 6884912"/>
              <a:gd name="connsiteY16-3046" fmla="*/ 700004 h 1161397"/>
              <a:gd name="connsiteX17-3047" fmla="*/ 1166947 w 6884912"/>
              <a:gd name="connsiteY17-3048" fmla="*/ 700762 h 1161397"/>
              <a:gd name="connsiteX18-3049" fmla="*/ 1178135 w 6884912"/>
              <a:gd name="connsiteY18-3050" fmla="*/ 698631 h 1161397"/>
              <a:gd name="connsiteX19-3051" fmla="*/ 1178301 w 6884912"/>
              <a:gd name="connsiteY19-3052" fmla="*/ 698094 h 1161397"/>
              <a:gd name="connsiteX20-3053" fmla="*/ 1188995 w 6884912"/>
              <a:gd name="connsiteY20-3054" fmla="*/ 697048 h 1161397"/>
              <a:gd name="connsiteX21-3055" fmla="*/ 1242716 w 6884912"/>
              <a:gd name="connsiteY21-3056" fmla="*/ 698052 h 1161397"/>
              <a:gd name="connsiteX22-3057" fmla="*/ 1299977 w 6884912"/>
              <a:gd name="connsiteY22-3058" fmla="*/ 639196 h 1161397"/>
              <a:gd name="connsiteX23-3059" fmla="*/ 1326190 w 6884912"/>
              <a:gd name="connsiteY23-3060" fmla="*/ 625955 h 1161397"/>
              <a:gd name="connsiteX24-3061" fmla="*/ 1339600 w 6884912"/>
              <a:gd name="connsiteY24-3062" fmla="*/ 616295 h 1161397"/>
              <a:gd name="connsiteX25-3063" fmla="*/ 1340054 w 6884912"/>
              <a:gd name="connsiteY25-3064" fmla="*/ 614022 h 1161397"/>
              <a:gd name="connsiteX26-3065" fmla="*/ 1391606 w 6884912"/>
              <a:gd name="connsiteY26-3066" fmla="*/ 615229 h 1161397"/>
              <a:gd name="connsiteX27-3067" fmla="*/ 1397565 w 6884912"/>
              <a:gd name="connsiteY27-3068" fmla="*/ 611490 h 1161397"/>
              <a:gd name="connsiteX28-3069" fmla="*/ 1432302 w 6884912"/>
              <a:gd name="connsiteY28-3070" fmla="*/ 617267 h 1161397"/>
              <a:gd name="connsiteX29-3071" fmla="*/ 1449644 w 6884912"/>
              <a:gd name="connsiteY29-3072" fmla="*/ 617591 h 1161397"/>
              <a:gd name="connsiteX30-3073" fmla="*/ 1455793 w 6884912"/>
              <a:gd name="connsiteY30-3074" fmla="*/ 623174 h 1161397"/>
              <a:gd name="connsiteX31-3075" fmla="*/ 1480758 w 6884912"/>
              <a:gd name="connsiteY31-3076" fmla="*/ 620863 h 1161397"/>
              <a:gd name="connsiteX32-3077" fmla="*/ 1483154 w 6884912"/>
              <a:gd name="connsiteY32-3078" fmla="*/ 618527 h 1161397"/>
              <a:gd name="connsiteX33-3079" fmla="*/ 1505495 w 6884912"/>
              <a:gd name="connsiteY33-3080" fmla="*/ 624325 h 1161397"/>
              <a:gd name="connsiteX34-3081" fmla="*/ 1526340 w 6884912"/>
              <a:gd name="connsiteY34-3082" fmla="*/ 638496 h 1161397"/>
              <a:gd name="connsiteX35-3083" fmla="*/ 1731986 w 6884912"/>
              <a:gd name="connsiteY35-3084" fmla="*/ 589682 h 1161397"/>
              <a:gd name="connsiteX36-3085" fmla="*/ 1927935 w 6884912"/>
              <a:gd name="connsiteY36-3086" fmla="*/ 628540 h 1161397"/>
              <a:gd name="connsiteX37-3087" fmla="*/ 2039075 w 6884912"/>
              <a:gd name="connsiteY37-3088" fmla="*/ 599964 h 1161397"/>
              <a:gd name="connsiteX38-3089" fmla="*/ 2066980 w 6884912"/>
              <a:gd name="connsiteY38-3090" fmla="*/ 550413 h 1161397"/>
              <a:gd name="connsiteX39-3091" fmla="*/ 2352236 w 6884912"/>
              <a:gd name="connsiteY39-3092" fmla="*/ 519602 h 1161397"/>
              <a:gd name="connsiteX40-3093" fmla="*/ 2420791 w 6884912"/>
              <a:gd name="connsiteY40-3094" fmla="*/ 492826 h 1161397"/>
              <a:gd name="connsiteX41-3095" fmla="*/ 2489932 w 6884912"/>
              <a:gd name="connsiteY41-3096" fmla="*/ 507864 h 1161397"/>
              <a:gd name="connsiteX42-3097" fmla="*/ 2512917 w 6884912"/>
              <a:gd name="connsiteY42-3098" fmla="*/ 489127 h 1161397"/>
              <a:gd name="connsiteX43-3099" fmla="*/ 2516783 w 6884912"/>
              <a:gd name="connsiteY43-3100" fmla="*/ 485473 h 1161397"/>
              <a:gd name="connsiteX44-3101" fmla="*/ 2534360 w 6884912"/>
              <a:gd name="connsiteY44-3102" fmla="*/ 480064 h 1161397"/>
              <a:gd name="connsiteX45-3103" fmla="*/ 2536691 w 6884912"/>
              <a:gd name="connsiteY45-3104" fmla="*/ 467018 h 1161397"/>
              <a:gd name="connsiteX46-3105" fmla="*/ 2561265 w 6884912"/>
              <a:gd name="connsiteY46-3106" fmla="*/ 450623 h 1161397"/>
              <a:gd name="connsiteX47-3107" fmla="*/ 2594349 w 6884912"/>
              <a:gd name="connsiteY47-3108" fmla="*/ 443884 h 1161397"/>
              <a:gd name="connsiteX48-3109" fmla="*/ 2754324 w 6884912"/>
              <a:gd name="connsiteY48-3110" fmla="*/ 424766 h 1161397"/>
              <a:gd name="connsiteX49-3111" fmla="*/ 2848470 w 6884912"/>
              <a:gd name="connsiteY49-3112" fmla="*/ 405966 h 1161397"/>
              <a:gd name="connsiteX50-3113" fmla="*/ 2881772 w 6884912"/>
              <a:gd name="connsiteY50-3114" fmla="*/ 387260 h 1161397"/>
              <a:gd name="connsiteX51-3115" fmla="*/ 2929932 w 6884912"/>
              <a:gd name="connsiteY51-3116" fmla="*/ 368912 h 1161397"/>
              <a:gd name="connsiteX52-3117" fmla="*/ 3013020 w 6884912"/>
              <a:gd name="connsiteY52-3118" fmla="*/ 327578 h 1161397"/>
              <a:gd name="connsiteX53-3119" fmla="*/ 3222191 w 6884912"/>
              <a:gd name="connsiteY53-3120" fmla="*/ 307887 h 1161397"/>
              <a:gd name="connsiteX54-3121" fmla="*/ 3227953 w 6884912"/>
              <a:gd name="connsiteY54-3122" fmla="*/ 297650 h 1161397"/>
              <a:gd name="connsiteX55-3123" fmla="*/ 3510042 w 6884912"/>
              <a:gd name="connsiteY55-3124" fmla="*/ 311820 h 1161397"/>
              <a:gd name="connsiteX56-3125" fmla="*/ 3626773 w 6884912"/>
              <a:gd name="connsiteY56-3126" fmla="*/ 290452 h 1161397"/>
              <a:gd name="connsiteX57-3127" fmla="*/ 3666217 w 6884912"/>
              <a:gd name="connsiteY57-3128" fmla="*/ 273255 h 1161397"/>
              <a:gd name="connsiteX58-3129" fmla="*/ 3732427 w 6884912"/>
              <a:gd name="connsiteY58-3130" fmla="*/ 245039 h 1161397"/>
              <a:gd name="connsiteX59-3131" fmla="*/ 3777022 w 6884912"/>
              <a:gd name="connsiteY59-3132" fmla="*/ 200276 h 1161397"/>
              <a:gd name="connsiteX60-3133" fmla="*/ 3791246 w 6884912"/>
              <a:gd name="connsiteY60-3134" fmla="*/ 189996 h 1161397"/>
              <a:gd name="connsiteX61-3135" fmla="*/ 3819864 w 6884912"/>
              <a:gd name="connsiteY61-3136" fmla="*/ 194605 h 1161397"/>
              <a:gd name="connsiteX62-3137" fmla="*/ 3830398 w 6884912"/>
              <a:gd name="connsiteY62-3138" fmla="*/ 188383 h 1161397"/>
              <a:gd name="connsiteX63-3139" fmla="*/ 3834360 w 6884912"/>
              <a:gd name="connsiteY63-3140" fmla="*/ 188992 h 1161397"/>
              <a:gd name="connsiteX64-3141" fmla="*/ 3843715 w 6884912"/>
              <a:gd name="connsiteY64-3142" fmla="*/ 188752 h 1161397"/>
              <a:gd name="connsiteX65-3143" fmla="*/ 3842609 w 6884912"/>
              <a:gd name="connsiteY65-3144" fmla="*/ 197386 h 1161397"/>
              <a:gd name="connsiteX66-3145" fmla="*/ 3853961 w 6884912"/>
              <a:gd name="connsiteY66-3146" fmla="*/ 213380 h 1161397"/>
              <a:gd name="connsiteX67-3147" fmla="*/ 3907640 w 6884912"/>
              <a:gd name="connsiteY67-3148" fmla="*/ 207568 h 1161397"/>
              <a:gd name="connsiteX68-3149" fmla="*/ 3910449 w 6884912"/>
              <a:gd name="connsiteY68-3150" fmla="*/ 197808 h 1161397"/>
              <a:gd name="connsiteX69-3151" fmla="*/ 3917197 w 6884912"/>
              <a:gd name="connsiteY69-3152" fmla="*/ 196121 h 1161397"/>
              <a:gd name="connsiteX70-3153" fmla="*/ 3922400 w 6884912"/>
              <a:gd name="connsiteY70-3154" fmla="*/ 205056 h 1161397"/>
              <a:gd name="connsiteX71-3155" fmla="*/ 4013061 w 6884912"/>
              <a:gd name="connsiteY71-3156" fmla="*/ 224874 h 1161397"/>
              <a:gd name="connsiteX72-3157" fmla="*/ 4220717 w 6884912"/>
              <a:gd name="connsiteY72-3158" fmla="*/ 192946 h 1161397"/>
              <a:gd name="connsiteX73-3159" fmla="*/ 4228802 w 6884912"/>
              <a:gd name="connsiteY73-3160" fmla="*/ 201468 h 1161397"/>
              <a:gd name="connsiteX74-3161" fmla="*/ 4289361 w 6884912"/>
              <a:gd name="connsiteY74-3162" fmla="*/ 196642 h 1161397"/>
              <a:gd name="connsiteX75-3163" fmla="*/ 4498913 w 6884912"/>
              <a:gd name="connsiteY75-3164" fmla="*/ 118915 h 1161397"/>
              <a:gd name="connsiteX76-3165" fmla="*/ 4617330 w 6884912"/>
              <a:gd name="connsiteY76-3166" fmla="*/ 111163 h 1161397"/>
              <a:gd name="connsiteX77-3167" fmla="*/ 4659778 w 6884912"/>
              <a:gd name="connsiteY77-3168" fmla="*/ 118219 h 1161397"/>
              <a:gd name="connsiteX78-3169" fmla="*/ 4730870 w 6884912"/>
              <a:gd name="connsiteY78-3170" fmla="*/ 129432 h 1161397"/>
              <a:gd name="connsiteX79-3171" fmla="*/ 4844073 w 6884912"/>
              <a:gd name="connsiteY79-3172" fmla="*/ 161768 h 1161397"/>
              <a:gd name="connsiteX80-3173" fmla="*/ 4856454 w 6884912"/>
              <a:gd name="connsiteY80-3174" fmla="*/ 130488 h 1161397"/>
              <a:gd name="connsiteX81-3175" fmla="*/ 4920038 w 6884912"/>
              <a:gd name="connsiteY81-3176" fmla="*/ 140418 h 1161397"/>
              <a:gd name="connsiteX82-3177" fmla="*/ 5016639 w 6884912"/>
              <a:gd name="connsiteY82-3178" fmla="*/ 158905 h 1161397"/>
              <a:gd name="connsiteX83-3179" fmla="*/ 5072009 w 6884912"/>
              <a:gd name="connsiteY83-3180" fmla="*/ 161502 h 1161397"/>
              <a:gd name="connsiteX84-3181" fmla="*/ 5223626 w 6884912"/>
              <a:gd name="connsiteY84-3182" fmla="*/ 177356 h 1161397"/>
              <a:gd name="connsiteX85-3183" fmla="*/ 5375773 w 6884912"/>
              <a:gd name="connsiteY85-3184" fmla="*/ 199913 h 1161397"/>
              <a:gd name="connsiteX86-3185" fmla="*/ 5467502 w 6884912"/>
              <a:gd name="connsiteY86-3186" fmla="*/ 250963 h 1161397"/>
              <a:gd name="connsiteX87-3187" fmla="*/ 5592395 w 6884912"/>
              <a:gd name="connsiteY87-3188" fmla="*/ 265434 h 1161397"/>
              <a:gd name="connsiteX88-3189" fmla="*/ 5613532 w 6884912"/>
              <a:gd name="connsiteY88-3190" fmla="*/ 273379 h 1161397"/>
              <a:gd name="connsiteX89-3191" fmla="*/ 5642173 w 6884912"/>
              <a:gd name="connsiteY89-3192" fmla="*/ 266904 h 1161397"/>
              <a:gd name="connsiteX90-3193" fmla="*/ 5756910 w 6884912"/>
              <a:gd name="connsiteY90-3194" fmla="*/ 239211 h 1161397"/>
              <a:gd name="connsiteX91-3195" fmla="*/ 5846667 w 6884912"/>
              <a:gd name="connsiteY91-3196" fmla="*/ 201786 h 1161397"/>
              <a:gd name="connsiteX92-3197" fmla="*/ 5960732 w 6884912"/>
              <a:gd name="connsiteY92-3198" fmla="*/ 220708 h 1161397"/>
              <a:gd name="connsiteX93-3199" fmla="*/ 6029542 w 6884912"/>
              <a:gd name="connsiteY93-3200" fmla="*/ 210339 h 1161397"/>
              <a:gd name="connsiteX94-3201" fmla="*/ 6141123 w 6884912"/>
              <a:gd name="connsiteY94-3202" fmla="*/ 159923 h 1161397"/>
              <a:gd name="connsiteX95-3203" fmla="*/ 6290640 w 6884912"/>
              <a:gd name="connsiteY95-3204" fmla="*/ 167441 h 1161397"/>
              <a:gd name="connsiteX96-3205" fmla="*/ 6322806 w 6884912"/>
              <a:gd name="connsiteY96-3206" fmla="*/ 213293 h 1161397"/>
              <a:gd name="connsiteX97-3207" fmla="*/ 6380420 w 6884912"/>
              <a:gd name="connsiteY97-3208" fmla="*/ 173195 h 1161397"/>
              <a:gd name="connsiteX98-3209" fmla="*/ 6507891 w 6884912"/>
              <a:gd name="connsiteY98-3210" fmla="*/ 118474 h 1161397"/>
              <a:gd name="connsiteX99-3211" fmla="*/ 6571807 w 6884912"/>
              <a:gd name="connsiteY99-3212" fmla="*/ 98636 h 1161397"/>
              <a:gd name="connsiteX100-3213" fmla="*/ 6671880 w 6884912"/>
              <a:gd name="connsiteY100-3214" fmla="*/ 82931 h 1161397"/>
              <a:gd name="connsiteX101-3215" fmla="*/ 6702266 w 6884912"/>
              <a:gd name="connsiteY101-3216" fmla="*/ 75470 h 1161397"/>
              <a:gd name="connsiteX102-3217" fmla="*/ 6845802 w 6884912"/>
              <a:gd name="connsiteY102-3218" fmla="*/ 24496 h 1161397"/>
              <a:gd name="connsiteX103-3219" fmla="*/ 6884912 w 6884912"/>
              <a:gd name="connsiteY103-3220" fmla="*/ 0 h 1161397"/>
              <a:gd name="connsiteX0-3221" fmla="*/ 6884912 w 6884912"/>
              <a:gd name="connsiteY0-3222" fmla="*/ 0 h 1161397"/>
              <a:gd name="connsiteX1-3223" fmla="*/ 6884912 w 6884912"/>
              <a:gd name="connsiteY1-3224" fmla="*/ 1161397 h 1161397"/>
              <a:gd name="connsiteX2-3225" fmla="*/ 0 w 6884912"/>
              <a:gd name="connsiteY2-3226" fmla="*/ 1161397 h 1161397"/>
              <a:gd name="connsiteX3-3227" fmla="*/ 27135 w 6884912"/>
              <a:gd name="connsiteY3-3228" fmla="*/ 1147460 h 1161397"/>
              <a:gd name="connsiteX4-3229" fmla="*/ 115388 w 6884912"/>
              <a:gd name="connsiteY4-3230" fmla="*/ 1111320 h 1161397"/>
              <a:gd name="connsiteX5-3231" fmla="*/ 213420 w 6884912"/>
              <a:gd name="connsiteY5-3232" fmla="*/ 1056868 h 1161397"/>
              <a:gd name="connsiteX6-3233" fmla="*/ 454970 w 6884912"/>
              <a:gd name="connsiteY6-3234" fmla="*/ 1023343 h 1161397"/>
              <a:gd name="connsiteX7-3235" fmla="*/ 548162 w 6884912"/>
              <a:gd name="connsiteY7-3236" fmla="*/ 984908 h 1161397"/>
              <a:gd name="connsiteX8-3237" fmla="*/ 651408 w 6884912"/>
              <a:gd name="connsiteY8-3238" fmla="*/ 984938 h 1161397"/>
              <a:gd name="connsiteX9-3239" fmla="*/ 723108 w 6884912"/>
              <a:gd name="connsiteY9-3240" fmla="*/ 941904 h 1161397"/>
              <a:gd name="connsiteX10-3241" fmla="*/ 797699 w 6884912"/>
              <a:gd name="connsiteY10-3242" fmla="*/ 931362 h 1161397"/>
              <a:gd name="connsiteX11-3243" fmla="*/ 843359 w 6884912"/>
              <a:gd name="connsiteY11-3244" fmla="*/ 910894 h 1161397"/>
              <a:gd name="connsiteX12-3245" fmla="*/ 965215 w 6884912"/>
              <a:gd name="connsiteY12-3246" fmla="*/ 846701 h 1161397"/>
              <a:gd name="connsiteX13-3247" fmla="*/ 1085080 w 6884912"/>
              <a:gd name="connsiteY13-3248" fmla="*/ 776086 h 1161397"/>
              <a:gd name="connsiteX14-3249" fmla="*/ 1131224 w 6884912"/>
              <a:gd name="connsiteY14-3250" fmla="*/ 706160 h 1161397"/>
              <a:gd name="connsiteX15-3251" fmla="*/ 1138051 w 6884912"/>
              <a:gd name="connsiteY15-3252" fmla="*/ 702034 h 1161397"/>
              <a:gd name="connsiteX16-3253" fmla="*/ 1158800 w 6884912"/>
              <a:gd name="connsiteY16-3254" fmla="*/ 700004 h 1161397"/>
              <a:gd name="connsiteX17-3255" fmla="*/ 1166947 w 6884912"/>
              <a:gd name="connsiteY17-3256" fmla="*/ 700762 h 1161397"/>
              <a:gd name="connsiteX18-3257" fmla="*/ 1178135 w 6884912"/>
              <a:gd name="connsiteY18-3258" fmla="*/ 698631 h 1161397"/>
              <a:gd name="connsiteX19-3259" fmla="*/ 1178301 w 6884912"/>
              <a:gd name="connsiteY19-3260" fmla="*/ 698094 h 1161397"/>
              <a:gd name="connsiteX20-3261" fmla="*/ 1242716 w 6884912"/>
              <a:gd name="connsiteY20-3262" fmla="*/ 698052 h 1161397"/>
              <a:gd name="connsiteX21-3263" fmla="*/ 1299977 w 6884912"/>
              <a:gd name="connsiteY21-3264" fmla="*/ 639196 h 1161397"/>
              <a:gd name="connsiteX22-3265" fmla="*/ 1326190 w 6884912"/>
              <a:gd name="connsiteY22-3266" fmla="*/ 625955 h 1161397"/>
              <a:gd name="connsiteX23-3267" fmla="*/ 1339600 w 6884912"/>
              <a:gd name="connsiteY23-3268" fmla="*/ 616295 h 1161397"/>
              <a:gd name="connsiteX24-3269" fmla="*/ 1340054 w 6884912"/>
              <a:gd name="connsiteY24-3270" fmla="*/ 614022 h 1161397"/>
              <a:gd name="connsiteX25-3271" fmla="*/ 1391606 w 6884912"/>
              <a:gd name="connsiteY25-3272" fmla="*/ 615229 h 1161397"/>
              <a:gd name="connsiteX26-3273" fmla="*/ 1397565 w 6884912"/>
              <a:gd name="connsiteY26-3274" fmla="*/ 611490 h 1161397"/>
              <a:gd name="connsiteX27-3275" fmla="*/ 1432302 w 6884912"/>
              <a:gd name="connsiteY27-3276" fmla="*/ 617267 h 1161397"/>
              <a:gd name="connsiteX28-3277" fmla="*/ 1449644 w 6884912"/>
              <a:gd name="connsiteY28-3278" fmla="*/ 617591 h 1161397"/>
              <a:gd name="connsiteX29-3279" fmla="*/ 1455793 w 6884912"/>
              <a:gd name="connsiteY29-3280" fmla="*/ 623174 h 1161397"/>
              <a:gd name="connsiteX30-3281" fmla="*/ 1480758 w 6884912"/>
              <a:gd name="connsiteY30-3282" fmla="*/ 620863 h 1161397"/>
              <a:gd name="connsiteX31-3283" fmla="*/ 1483154 w 6884912"/>
              <a:gd name="connsiteY31-3284" fmla="*/ 618527 h 1161397"/>
              <a:gd name="connsiteX32-3285" fmla="*/ 1505495 w 6884912"/>
              <a:gd name="connsiteY32-3286" fmla="*/ 624325 h 1161397"/>
              <a:gd name="connsiteX33-3287" fmla="*/ 1526340 w 6884912"/>
              <a:gd name="connsiteY33-3288" fmla="*/ 638496 h 1161397"/>
              <a:gd name="connsiteX34-3289" fmla="*/ 1731986 w 6884912"/>
              <a:gd name="connsiteY34-3290" fmla="*/ 589682 h 1161397"/>
              <a:gd name="connsiteX35-3291" fmla="*/ 1927935 w 6884912"/>
              <a:gd name="connsiteY35-3292" fmla="*/ 628540 h 1161397"/>
              <a:gd name="connsiteX36-3293" fmla="*/ 2039075 w 6884912"/>
              <a:gd name="connsiteY36-3294" fmla="*/ 599964 h 1161397"/>
              <a:gd name="connsiteX37-3295" fmla="*/ 2066980 w 6884912"/>
              <a:gd name="connsiteY37-3296" fmla="*/ 550413 h 1161397"/>
              <a:gd name="connsiteX38-3297" fmla="*/ 2352236 w 6884912"/>
              <a:gd name="connsiteY38-3298" fmla="*/ 519602 h 1161397"/>
              <a:gd name="connsiteX39-3299" fmla="*/ 2420791 w 6884912"/>
              <a:gd name="connsiteY39-3300" fmla="*/ 492826 h 1161397"/>
              <a:gd name="connsiteX40-3301" fmla="*/ 2489932 w 6884912"/>
              <a:gd name="connsiteY40-3302" fmla="*/ 507864 h 1161397"/>
              <a:gd name="connsiteX41-3303" fmla="*/ 2512917 w 6884912"/>
              <a:gd name="connsiteY41-3304" fmla="*/ 489127 h 1161397"/>
              <a:gd name="connsiteX42-3305" fmla="*/ 2516783 w 6884912"/>
              <a:gd name="connsiteY42-3306" fmla="*/ 485473 h 1161397"/>
              <a:gd name="connsiteX43-3307" fmla="*/ 2534360 w 6884912"/>
              <a:gd name="connsiteY43-3308" fmla="*/ 480064 h 1161397"/>
              <a:gd name="connsiteX44-3309" fmla="*/ 2536691 w 6884912"/>
              <a:gd name="connsiteY44-3310" fmla="*/ 467018 h 1161397"/>
              <a:gd name="connsiteX45-3311" fmla="*/ 2561265 w 6884912"/>
              <a:gd name="connsiteY45-3312" fmla="*/ 450623 h 1161397"/>
              <a:gd name="connsiteX46-3313" fmla="*/ 2594349 w 6884912"/>
              <a:gd name="connsiteY46-3314" fmla="*/ 443884 h 1161397"/>
              <a:gd name="connsiteX47-3315" fmla="*/ 2754324 w 6884912"/>
              <a:gd name="connsiteY47-3316" fmla="*/ 424766 h 1161397"/>
              <a:gd name="connsiteX48-3317" fmla="*/ 2848470 w 6884912"/>
              <a:gd name="connsiteY48-3318" fmla="*/ 405966 h 1161397"/>
              <a:gd name="connsiteX49-3319" fmla="*/ 2881772 w 6884912"/>
              <a:gd name="connsiteY49-3320" fmla="*/ 387260 h 1161397"/>
              <a:gd name="connsiteX50-3321" fmla="*/ 2929932 w 6884912"/>
              <a:gd name="connsiteY50-3322" fmla="*/ 368912 h 1161397"/>
              <a:gd name="connsiteX51-3323" fmla="*/ 3013020 w 6884912"/>
              <a:gd name="connsiteY51-3324" fmla="*/ 327578 h 1161397"/>
              <a:gd name="connsiteX52-3325" fmla="*/ 3222191 w 6884912"/>
              <a:gd name="connsiteY52-3326" fmla="*/ 307887 h 1161397"/>
              <a:gd name="connsiteX53-3327" fmla="*/ 3227953 w 6884912"/>
              <a:gd name="connsiteY53-3328" fmla="*/ 297650 h 1161397"/>
              <a:gd name="connsiteX54-3329" fmla="*/ 3510042 w 6884912"/>
              <a:gd name="connsiteY54-3330" fmla="*/ 311820 h 1161397"/>
              <a:gd name="connsiteX55-3331" fmla="*/ 3626773 w 6884912"/>
              <a:gd name="connsiteY55-3332" fmla="*/ 290452 h 1161397"/>
              <a:gd name="connsiteX56-3333" fmla="*/ 3666217 w 6884912"/>
              <a:gd name="connsiteY56-3334" fmla="*/ 273255 h 1161397"/>
              <a:gd name="connsiteX57-3335" fmla="*/ 3732427 w 6884912"/>
              <a:gd name="connsiteY57-3336" fmla="*/ 245039 h 1161397"/>
              <a:gd name="connsiteX58-3337" fmla="*/ 3777022 w 6884912"/>
              <a:gd name="connsiteY58-3338" fmla="*/ 200276 h 1161397"/>
              <a:gd name="connsiteX59-3339" fmla="*/ 3791246 w 6884912"/>
              <a:gd name="connsiteY59-3340" fmla="*/ 189996 h 1161397"/>
              <a:gd name="connsiteX60-3341" fmla="*/ 3819864 w 6884912"/>
              <a:gd name="connsiteY60-3342" fmla="*/ 194605 h 1161397"/>
              <a:gd name="connsiteX61-3343" fmla="*/ 3830398 w 6884912"/>
              <a:gd name="connsiteY61-3344" fmla="*/ 188383 h 1161397"/>
              <a:gd name="connsiteX62-3345" fmla="*/ 3834360 w 6884912"/>
              <a:gd name="connsiteY62-3346" fmla="*/ 188992 h 1161397"/>
              <a:gd name="connsiteX63-3347" fmla="*/ 3843715 w 6884912"/>
              <a:gd name="connsiteY63-3348" fmla="*/ 188752 h 1161397"/>
              <a:gd name="connsiteX64-3349" fmla="*/ 3842609 w 6884912"/>
              <a:gd name="connsiteY64-3350" fmla="*/ 197386 h 1161397"/>
              <a:gd name="connsiteX65-3351" fmla="*/ 3853961 w 6884912"/>
              <a:gd name="connsiteY65-3352" fmla="*/ 213380 h 1161397"/>
              <a:gd name="connsiteX66-3353" fmla="*/ 3907640 w 6884912"/>
              <a:gd name="connsiteY66-3354" fmla="*/ 207568 h 1161397"/>
              <a:gd name="connsiteX67-3355" fmla="*/ 3910449 w 6884912"/>
              <a:gd name="connsiteY67-3356" fmla="*/ 197808 h 1161397"/>
              <a:gd name="connsiteX68-3357" fmla="*/ 3917197 w 6884912"/>
              <a:gd name="connsiteY68-3358" fmla="*/ 196121 h 1161397"/>
              <a:gd name="connsiteX69-3359" fmla="*/ 3922400 w 6884912"/>
              <a:gd name="connsiteY69-3360" fmla="*/ 205056 h 1161397"/>
              <a:gd name="connsiteX70-3361" fmla="*/ 4013061 w 6884912"/>
              <a:gd name="connsiteY70-3362" fmla="*/ 224874 h 1161397"/>
              <a:gd name="connsiteX71-3363" fmla="*/ 4220717 w 6884912"/>
              <a:gd name="connsiteY71-3364" fmla="*/ 192946 h 1161397"/>
              <a:gd name="connsiteX72-3365" fmla="*/ 4228802 w 6884912"/>
              <a:gd name="connsiteY72-3366" fmla="*/ 201468 h 1161397"/>
              <a:gd name="connsiteX73-3367" fmla="*/ 4289361 w 6884912"/>
              <a:gd name="connsiteY73-3368" fmla="*/ 196642 h 1161397"/>
              <a:gd name="connsiteX74-3369" fmla="*/ 4498913 w 6884912"/>
              <a:gd name="connsiteY74-3370" fmla="*/ 118915 h 1161397"/>
              <a:gd name="connsiteX75-3371" fmla="*/ 4617330 w 6884912"/>
              <a:gd name="connsiteY75-3372" fmla="*/ 111163 h 1161397"/>
              <a:gd name="connsiteX76-3373" fmla="*/ 4659778 w 6884912"/>
              <a:gd name="connsiteY76-3374" fmla="*/ 118219 h 1161397"/>
              <a:gd name="connsiteX77-3375" fmla="*/ 4730870 w 6884912"/>
              <a:gd name="connsiteY77-3376" fmla="*/ 129432 h 1161397"/>
              <a:gd name="connsiteX78-3377" fmla="*/ 4844073 w 6884912"/>
              <a:gd name="connsiteY78-3378" fmla="*/ 161768 h 1161397"/>
              <a:gd name="connsiteX79-3379" fmla="*/ 4856454 w 6884912"/>
              <a:gd name="connsiteY79-3380" fmla="*/ 130488 h 1161397"/>
              <a:gd name="connsiteX80-3381" fmla="*/ 4920038 w 6884912"/>
              <a:gd name="connsiteY80-3382" fmla="*/ 140418 h 1161397"/>
              <a:gd name="connsiteX81-3383" fmla="*/ 5016639 w 6884912"/>
              <a:gd name="connsiteY81-3384" fmla="*/ 158905 h 1161397"/>
              <a:gd name="connsiteX82-3385" fmla="*/ 5072009 w 6884912"/>
              <a:gd name="connsiteY82-3386" fmla="*/ 161502 h 1161397"/>
              <a:gd name="connsiteX83-3387" fmla="*/ 5223626 w 6884912"/>
              <a:gd name="connsiteY83-3388" fmla="*/ 177356 h 1161397"/>
              <a:gd name="connsiteX84-3389" fmla="*/ 5375773 w 6884912"/>
              <a:gd name="connsiteY84-3390" fmla="*/ 199913 h 1161397"/>
              <a:gd name="connsiteX85-3391" fmla="*/ 5467502 w 6884912"/>
              <a:gd name="connsiteY85-3392" fmla="*/ 250963 h 1161397"/>
              <a:gd name="connsiteX86-3393" fmla="*/ 5592395 w 6884912"/>
              <a:gd name="connsiteY86-3394" fmla="*/ 265434 h 1161397"/>
              <a:gd name="connsiteX87-3395" fmla="*/ 5613532 w 6884912"/>
              <a:gd name="connsiteY87-3396" fmla="*/ 273379 h 1161397"/>
              <a:gd name="connsiteX88-3397" fmla="*/ 5642173 w 6884912"/>
              <a:gd name="connsiteY88-3398" fmla="*/ 266904 h 1161397"/>
              <a:gd name="connsiteX89-3399" fmla="*/ 5756910 w 6884912"/>
              <a:gd name="connsiteY89-3400" fmla="*/ 239211 h 1161397"/>
              <a:gd name="connsiteX90-3401" fmla="*/ 5846667 w 6884912"/>
              <a:gd name="connsiteY90-3402" fmla="*/ 201786 h 1161397"/>
              <a:gd name="connsiteX91-3403" fmla="*/ 5960732 w 6884912"/>
              <a:gd name="connsiteY91-3404" fmla="*/ 220708 h 1161397"/>
              <a:gd name="connsiteX92-3405" fmla="*/ 6029542 w 6884912"/>
              <a:gd name="connsiteY92-3406" fmla="*/ 210339 h 1161397"/>
              <a:gd name="connsiteX93-3407" fmla="*/ 6141123 w 6884912"/>
              <a:gd name="connsiteY93-3408" fmla="*/ 159923 h 1161397"/>
              <a:gd name="connsiteX94-3409" fmla="*/ 6290640 w 6884912"/>
              <a:gd name="connsiteY94-3410" fmla="*/ 167441 h 1161397"/>
              <a:gd name="connsiteX95-3411" fmla="*/ 6322806 w 6884912"/>
              <a:gd name="connsiteY95-3412" fmla="*/ 213293 h 1161397"/>
              <a:gd name="connsiteX96-3413" fmla="*/ 6380420 w 6884912"/>
              <a:gd name="connsiteY96-3414" fmla="*/ 173195 h 1161397"/>
              <a:gd name="connsiteX97-3415" fmla="*/ 6507891 w 6884912"/>
              <a:gd name="connsiteY97-3416" fmla="*/ 118474 h 1161397"/>
              <a:gd name="connsiteX98-3417" fmla="*/ 6571807 w 6884912"/>
              <a:gd name="connsiteY98-3418" fmla="*/ 98636 h 1161397"/>
              <a:gd name="connsiteX99-3419" fmla="*/ 6671880 w 6884912"/>
              <a:gd name="connsiteY99-3420" fmla="*/ 82931 h 1161397"/>
              <a:gd name="connsiteX100-3421" fmla="*/ 6702266 w 6884912"/>
              <a:gd name="connsiteY100-3422" fmla="*/ 75470 h 1161397"/>
              <a:gd name="connsiteX101-3423" fmla="*/ 6845802 w 6884912"/>
              <a:gd name="connsiteY101-3424" fmla="*/ 24496 h 1161397"/>
              <a:gd name="connsiteX102-3425" fmla="*/ 6884912 w 6884912"/>
              <a:gd name="connsiteY102-3426" fmla="*/ 0 h 1161397"/>
              <a:gd name="connsiteX0-3427" fmla="*/ 6884912 w 6884912"/>
              <a:gd name="connsiteY0-3428" fmla="*/ 0 h 1161397"/>
              <a:gd name="connsiteX1-3429" fmla="*/ 6884912 w 6884912"/>
              <a:gd name="connsiteY1-3430" fmla="*/ 1161397 h 1161397"/>
              <a:gd name="connsiteX2-3431" fmla="*/ 0 w 6884912"/>
              <a:gd name="connsiteY2-3432" fmla="*/ 1161397 h 1161397"/>
              <a:gd name="connsiteX3-3433" fmla="*/ 27135 w 6884912"/>
              <a:gd name="connsiteY3-3434" fmla="*/ 1147460 h 1161397"/>
              <a:gd name="connsiteX4-3435" fmla="*/ 115388 w 6884912"/>
              <a:gd name="connsiteY4-3436" fmla="*/ 1111320 h 1161397"/>
              <a:gd name="connsiteX5-3437" fmla="*/ 213420 w 6884912"/>
              <a:gd name="connsiteY5-3438" fmla="*/ 1056868 h 1161397"/>
              <a:gd name="connsiteX6-3439" fmla="*/ 454970 w 6884912"/>
              <a:gd name="connsiteY6-3440" fmla="*/ 1023343 h 1161397"/>
              <a:gd name="connsiteX7-3441" fmla="*/ 548162 w 6884912"/>
              <a:gd name="connsiteY7-3442" fmla="*/ 984908 h 1161397"/>
              <a:gd name="connsiteX8-3443" fmla="*/ 651408 w 6884912"/>
              <a:gd name="connsiteY8-3444" fmla="*/ 984938 h 1161397"/>
              <a:gd name="connsiteX9-3445" fmla="*/ 723108 w 6884912"/>
              <a:gd name="connsiteY9-3446" fmla="*/ 941904 h 1161397"/>
              <a:gd name="connsiteX10-3447" fmla="*/ 797699 w 6884912"/>
              <a:gd name="connsiteY10-3448" fmla="*/ 931362 h 1161397"/>
              <a:gd name="connsiteX11-3449" fmla="*/ 843359 w 6884912"/>
              <a:gd name="connsiteY11-3450" fmla="*/ 910894 h 1161397"/>
              <a:gd name="connsiteX12-3451" fmla="*/ 965215 w 6884912"/>
              <a:gd name="connsiteY12-3452" fmla="*/ 846701 h 1161397"/>
              <a:gd name="connsiteX13-3453" fmla="*/ 1085080 w 6884912"/>
              <a:gd name="connsiteY13-3454" fmla="*/ 776086 h 1161397"/>
              <a:gd name="connsiteX14-3455" fmla="*/ 1131224 w 6884912"/>
              <a:gd name="connsiteY14-3456" fmla="*/ 706160 h 1161397"/>
              <a:gd name="connsiteX15-3457" fmla="*/ 1138051 w 6884912"/>
              <a:gd name="connsiteY15-3458" fmla="*/ 702034 h 1161397"/>
              <a:gd name="connsiteX16-3459" fmla="*/ 1166947 w 6884912"/>
              <a:gd name="connsiteY16-3460" fmla="*/ 700762 h 1161397"/>
              <a:gd name="connsiteX17-3461" fmla="*/ 1178135 w 6884912"/>
              <a:gd name="connsiteY17-3462" fmla="*/ 698631 h 1161397"/>
              <a:gd name="connsiteX18-3463" fmla="*/ 1178301 w 6884912"/>
              <a:gd name="connsiteY18-3464" fmla="*/ 698094 h 1161397"/>
              <a:gd name="connsiteX19-3465" fmla="*/ 1242716 w 6884912"/>
              <a:gd name="connsiteY19-3466" fmla="*/ 698052 h 1161397"/>
              <a:gd name="connsiteX20-3467" fmla="*/ 1299977 w 6884912"/>
              <a:gd name="connsiteY20-3468" fmla="*/ 639196 h 1161397"/>
              <a:gd name="connsiteX21-3469" fmla="*/ 1326190 w 6884912"/>
              <a:gd name="connsiteY21-3470" fmla="*/ 625955 h 1161397"/>
              <a:gd name="connsiteX22-3471" fmla="*/ 1339600 w 6884912"/>
              <a:gd name="connsiteY22-3472" fmla="*/ 616295 h 1161397"/>
              <a:gd name="connsiteX23-3473" fmla="*/ 1340054 w 6884912"/>
              <a:gd name="connsiteY23-3474" fmla="*/ 614022 h 1161397"/>
              <a:gd name="connsiteX24-3475" fmla="*/ 1391606 w 6884912"/>
              <a:gd name="connsiteY24-3476" fmla="*/ 615229 h 1161397"/>
              <a:gd name="connsiteX25-3477" fmla="*/ 1397565 w 6884912"/>
              <a:gd name="connsiteY25-3478" fmla="*/ 611490 h 1161397"/>
              <a:gd name="connsiteX26-3479" fmla="*/ 1432302 w 6884912"/>
              <a:gd name="connsiteY26-3480" fmla="*/ 617267 h 1161397"/>
              <a:gd name="connsiteX27-3481" fmla="*/ 1449644 w 6884912"/>
              <a:gd name="connsiteY27-3482" fmla="*/ 617591 h 1161397"/>
              <a:gd name="connsiteX28-3483" fmla="*/ 1455793 w 6884912"/>
              <a:gd name="connsiteY28-3484" fmla="*/ 623174 h 1161397"/>
              <a:gd name="connsiteX29-3485" fmla="*/ 1480758 w 6884912"/>
              <a:gd name="connsiteY29-3486" fmla="*/ 620863 h 1161397"/>
              <a:gd name="connsiteX30-3487" fmla="*/ 1483154 w 6884912"/>
              <a:gd name="connsiteY30-3488" fmla="*/ 618527 h 1161397"/>
              <a:gd name="connsiteX31-3489" fmla="*/ 1505495 w 6884912"/>
              <a:gd name="connsiteY31-3490" fmla="*/ 624325 h 1161397"/>
              <a:gd name="connsiteX32-3491" fmla="*/ 1526340 w 6884912"/>
              <a:gd name="connsiteY32-3492" fmla="*/ 638496 h 1161397"/>
              <a:gd name="connsiteX33-3493" fmla="*/ 1731986 w 6884912"/>
              <a:gd name="connsiteY33-3494" fmla="*/ 589682 h 1161397"/>
              <a:gd name="connsiteX34-3495" fmla="*/ 1927935 w 6884912"/>
              <a:gd name="connsiteY34-3496" fmla="*/ 628540 h 1161397"/>
              <a:gd name="connsiteX35-3497" fmla="*/ 2039075 w 6884912"/>
              <a:gd name="connsiteY35-3498" fmla="*/ 599964 h 1161397"/>
              <a:gd name="connsiteX36-3499" fmla="*/ 2066980 w 6884912"/>
              <a:gd name="connsiteY36-3500" fmla="*/ 550413 h 1161397"/>
              <a:gd name="connsiteX37-3501" fmla="*/ 2352236 w 6884912"/>
              <a:gd name="connsiteY37-3502" fmla="*/ 519602 h 1161397"/>
              <a:gd name="connsiteX38-3503" fmla="*/ 2420791 w 6884912"/>
              <a:gd name="connsiteY38-3504" fmla="*/ 492826 h 1161397"/>
              <a:gd name="connsiteX39-3505" fmla="*/ 2489932 w 6884912"/>
              <a:gd name="connsiteY39-3506" fmla="*/ 507864 h 1161397"/>
              <a:gd name="connsiteX40-3507" fmla="*/ 2512917 w 6884912"/>
              <a:gd name="connsiteY40-3508" fmla="*/ 489127 h 1161397"/>
              <a:gd name="connsiteX41-3509" fmla="*/ 2516783 w 6884912"/>
              <a:gd name="connsiteY41-3510" fmla="*/ 485473 h 1161397"/>
              <a:gd name="connsiteX42-3511" fmla="*/ 2534360 w 6884912"/>
              <a:gd name="connsiteY42-3512" fmla="*/ 480064 h 1161397"/>
              <a:gd name="connsiteX43-3513" fmla="*/ 2536691 w 6884912"/>
              <a:gd name="connsiteY43-3514" fmla="*/ 467018 h 1161397"/>
              <a:gd name="connsiteX44-3515" fmla="*/ 2561265 w 6884912"/>
              <a:gd name="connsiteY44-3516" fmla="*/ 450623 h 1161397"/>
              <a:gd name="connsiteX45-3517" fmla="*/ 2594349 w 6884912"/>
              <a:gd name="connsiteY45-3518" fmla="*/ 443884 h 1161397"/>
              <a:gd name="connsiteX46-3519" fmla="*/ 2754324 w 6884912"/>
              <a:gd name="connsiteY46-3520" fmla="*/ 424766 h 1161397"/>
              <a:gd name="connsiteX47-3521" fmla="*/ 2848470 w 6884912"/>
              <a:gd name="connsiteY47-3522" fmla="*/ 405966 h 1161397"/>
              <a:gd name="connsiteX48-3523" fmla="*/ 2881772 w 6884912"/>
              <a:gd name="connsiteY48-3524" fmla="*/ 387260 h 1161397"/>
              <a:gd name="connsiteX49-3525" fmla="*/ 2929932 w 6884912"/>
              <a:gd name="connsiteY49-3526" fmla="*/ 368912 h 1161397"/>
              <a:gd name="connsiteX50-3527" fmla="*/ 3013020 w 6884912"/>
              <a:gd name="connsiteY50-3528" fmla="*/ 327578 h 1161397"/>
              <a:gd name="connsiteX51-3529" fmla="*/ 3222191 w 6884912"/>
              <a:gd name="connsiteY51-3530" fmla="*/ 307887 h 1161397"/>
              <a:gd name="connsiteX52-3531" fmla="*/ 3227953 w 6884912"/>
              <a:gd name="connsiteY52-3532" fmla="*/ 297650 h 1161397"/>
              <a:gd name="connsiteX53-3533" fmla="*/ 3510042 w 6884912"/>
              <a:gd name="connsiteY53-3534" fmla="*/ 311820 h 1161397"/>
              <a:gd name="connsiteX54-3535" fmla="*/ 3626773 w 6884912"/>
              <a:gd name="connsiteY54-3536" fmla="*/ 290452 h 1161397"/>
              <a:gd name="connsiteX55-3537" fmla="*/ 3666217 w 6884912"/>
              <a:gd name="connsiteY55-3538" fmla="*/ 273255 h 1161397"/>
              <a:gd name="connsiteX56-3539" fmla="*/ 3732427 w 6884912"/>
              <a:gd name="connsiteY56-3540" fmla="*/ 245039 h 1161397"/>
              <a:gd name="connsiteX57-3541" fmla="*/ 3777022 w 6884912"/>
              <a:gd name="connsiteY57-3542" fmla="*/ 200276 h 1161397"/>
              <a:gd name="connsiteX58-3543" fmla="*/ 3791246 w 6884912"/>
              <a:gd name="connsiteY58-3544" fmla="*/ 189996 h 1161397"/>
              <a:gd name="connsiteX59-3545" fmla="*/ 3819864 w 6884912"/>
              <a:gd name="connsiteY59-3546" fmla="*/ 194605 h 1161397"/>
              <a:gd name="connsiteX60-3547" fmla="*/ 3830398 w 6884912"/>
              <a:gd name="connsiteY60-3548" fmla="*/ 188383 h 1161397"/>
              <a:gd name="connsiteX61-3549" fmla="*/ 3834360 w 6884912"/>
              <a:gd name="connsiteY61-3550" fmla="*/ 188992 h 1161397"/>
              <a:gd name="connsiteX62-3551" fmla="*/ 3843715 w 6884912"/>
              <a:gd name="connsiteY62-3552" fmla="*/ 188752 h 1161397"/>
              <a:gd name="connsiteX63-3553" fmla="*/ 3842609 w 6884912"/>
              <a:gd name="connsiteY63-3554" fmla="*/ 197386 h 1161397"/>
              <a:gd name="connsiteX64-3555" fmla="*/ 3853961 w 6884912"/>
              <a:gd name="connsiteY64-3556" fmla="*/ 213380 h 1161397"/>
              <a:gd name="connsiteX65-3557" fmla="*/ 3907640 w 6884912"/>
              <a:gd name="connsiteY65-3558" fmla="*/ 207568 h 1161397"/>
              <a:gd name="connsiteX66-3559" fmla="*/ 3910449 w 6884912"/>
              <a:gd name="connsiteY66-3560" fmla="*/ 197808 h 1161397"/>
              <a:gd name="connsiteX67-3561" fmla="*/ 3917197 w 6884912"/>
              <a:gd name="connsiteY67-3562" fmla="*/ 196121 h 1161397"/>
              <a:gd name="connsiteX68-3563" fmla="*/ 3922400 w 6884912"/>
              <a:gd name="connsiteY68-3564" fmla="*/ 205056 h 1161397"/>
              <a:gd name="connsiteX69-3565" fmla="*/ 4013061 w 6884912"/>
              <a:gd name="connsiteY69-3566" fmla="*/ 224874 h 1161397"/>
              <a:gd name="connsiteX70-3567" fmla="*/ 4220717 w 6884912"/>
              <a:gd name="connsiteY70-3568" fmla="*/ 192946 h 1161397"/>
              <a:gd name="connsiteX71-3569" fmla="*/ 4228802 w 6884912"/>
              <a:gd name="connsiteY71-3570" fmla="*/ 201468 h 1161397"/>
              <a:gd name="connsiteX72-3571" fmla="*/ 4289361 w 6884912"/>
              <a:gd name="connsiteY72-3572" fmla="*/ 196642 h 1161397"/>
              <a:gd name="connsiteX73-3573" fmla="*/ 4498913 w 6884912"/>
              <a:gd name="connsiteY73-3574" fmla="*/ 118915 h 1161397"/>
              <a:gd name="connsiteX74-3575" fmla="*/ 4617330 w 6884912"/>
              <a:gd name="connsiteY74-3576" fmla="*/ 111163 h 1161397"/>
              <a:gd name="connsiteX75-3577" fmla="*/ 4659778 w 6884912"/>
              <a:gd name="connsiteY75-3578" fmla="*/ 118219 h 1161397"/>
              <a:gd name="connsiteX76-3579" fmla="*/ 4730870 w 6884912"/>
              <a:gd name="connsiteY76-3580" fmla="*/ 129432 h 1161397"/>
              <a:gd name="connsiteX77-3581" fmla="*/ 4844073 w 6884912"/>
              <a:gd name="connsiteY77-3582" fmla="*/ 161768 h 1161397"/>
              <a:gd name="connsiteX78-3583" fmla="*/ 4856454 w 6884912"/>
              <a:gd name="connsiteY78-3584" fmla="*/ 130488 h 1161397"/>
              <a:gd name="connsiteX79-3585" fmla="*/ 4920038 w 6884912"/>
              <a:gd name="connsiteY79-3586" fmla="*/ 140418 h 1161397"/>
              <a:gd name="connsiteX80-3587" fmla="*/ 5016639 w 6884912"/>
              <a:gd name="connsiteY80-3588" fmla="*/ 158905 h 1161397"/>
              <a:gd name="connsiteX81-3589" fmla="*/ 5072009 w 6884912"/>
              <a:gd name="connsiteY81-3590" fmla="*/ 161502 h 1161397"/>
              <a:gd name="connsiteX82-3591" fmla="*/ 5223626 w 6884912"/>
              <a:gd name="connsiteY82-3592" fmla="*/ 177356 h 1161397"/>
              <a:gd name="connsiteX83-3593" fmla="*/ 5375773 w 6884912"/>
              <a:gd name="connsiteY83-3594" fmla="*/ 199913 h 1161397"/>
              <a:gd name="connsiteX84-3595" fmla="*/ 5467502 w 6884912"/>
              <a:gd name="connsiteY84-3596" fmla="*/ 250963 h 1161397"/>
              <a:gd name="connsiteX85-3597" fmla="*/ 5592395 w 6884912"/>
              <a:gd name="connsiteY85-3598" fmla="*/ 265434 h 1161397"/>
              <a:gd name="connsiteX86-3599" fmla="*/ 5613532 w 6884912"/>
              <a:gd name="connsiteY86-3600" fmla="*/ 273379 h 1161397"/>
              <a:gd name="connsiteX87-3601" fmla="*/ 5642173 w 6884912"/>
              <a:gd name="connsiteY87-3602" fmla="*/ 266904 h 1161397"/>
              <a:gd name="connsiteX88-3603" fmla="*/ 5756910 w 6884912"/>
              <a:gd name="connsiteY88-3604" fmla="*/ 239211 h 1161397"/>
              <a:gd name="connsiteX89-3605" fmla="*/ 5846667 w 6884912"/>
              <a:gd name="connsiteY89-3606" fmla="*/ 201786 h 1161397"/>
              <a:gd name="connsiteX90-3607" fmla="*/ 5960732 w 6884912"/>
              <a:gd name="connsiteY90-3608" fmla="*/ 220708 h 1161397"/>
              <a:gd name="connsiteX91-3609" fmla="*/ 6029542 w 6884912"/>
              <a:gd name="connsiteY91-3610" fmla="*/ 210339 h 1161397"/>
              <a:gd name="connsiteX92-3611" fmla="*/ 6141123 w 6884912"/>
              <a:gd name="connsiteY92-3612" fmla="*/ 159923 h 1161397"/>
              <a:gd name="connsiteX93-3613" fmla="*/ 6290640 w 6884912"/>
              <a:gd name="connsiteY93-3614" fmla="*/ 167441 h 1161397"/>
              <a:gd name="connsiteX94-3615" fmla="*/ 6322806 w 6884912"/>
              <a:gd name="connsiteY94-3616" fmla="*/ 213293 h 1161397"/>
              <a:gd name="connsiteX95-3617" fmla="*/ 6380420 w 6884912"/>
              <a:gd name="connsiteY95-3618" fmla="*/ 173195 h 1161397"/>
              <a:gd name="connsiteX96-3619" fmla="*/ 6507891 w 6884912"/>
              <a:gd name="connsiteY96-3620" fmla="*/ 118474 h 1161397"/>
              <a:gd name="connsiteX97-3621" fmla="*/ 6571807 w 6884912"/>
              <a:gd name="connsiteY97-3622" fmla="*/ 98636 h 1161397"/>
              <a:gd name="connsiteX98-3623" fmla="*/ 6671880 w 6884912"/>
              <a:gd name="connsiteY98-3624" fmla="*/ 82931 h 1161397"/>
              <a:gd name="connsiteX99-3625" fmla="*/ 6702266 w 6884912"/>
              <a:gd name="connsiteY99-3626" fmla="*/ 75470 h 1161397"/>
              <a:gd name="connsiteX100-3627" fmla="*/ 6845802 w 6884912"/>
              <a:gd name="connsiteY100-3628" fmla="*/ 24496 h 1161397"/>
              <a:gd name="connsiteX101-3629" fmla="*/ 6884912 w 6884912"/>
              <a:gd name="connsiteY101-3630" fmla="*/ 0 h 1161397"/>
              <a:gd name="connsiteX0-3631" fmla="*/ 6884912 w 6884912"/>
              <a:gd name="connsiteY0-3632" fmla="*/ 0 h 1161397"/>
              <a:gd name="connsiteX1-3633" fmla="*/ 6884912 w 6884912"/>
              <a:gd name="connsiteY1-3634" fmla="*/ 1161397 h 1161397"/>
              <a:gd name="connsiteX2-3635" fmla="*/ 0 w 6884912"/>
              <a:gd name="connsiteY2-3636" fmla="*/ 1161397 h 1161397"/>
              <a:gd name="connsiteX3-3637" fmla="*/ 27135 w 6884912"/>
              <a:gd name="connsiteY3-3638" fmla="*/ 1147460 h 1161397"/>
              <a:gd name="connsiteX4-3639" fmla="*/ 115388 w 6884912"/>
              <a:gd name="connsiteY4-3640" fmla="*/ 1111320 h 1161397"/>
              <a:gd name="connsiteX5-3641" fmla="*/ 213420 w 6884912"/>
              <a:gd name="connsiteY5-3642" fmla="*/ 1056868 h 1161397"/>
              <a:gd name="connsiteX6-3643" fmla="*/ 454970 w 6884912"/>
              <a:gd name="connsiteY6-3644" fmla="*/ 1023343 h 1161397"/>
              <a:gd name="connsiteX7-3645" fmla="*/ 548162 w 6884912"/>
              <a:gd name="connsiteY7-3646" fmla="*/ 984908 h 1161397"/>
              <a:gd name="connsiteX8-3647" fmla="*/ 651408 w 6884912"/>
              <a:gd name="connsiteY8-3648" fmla="*/ 984938 h 1161397"/>
              <a:gd name="connsiteX9-3649" fmla="*/ 723108 w 6884912"/>
              <a:gd name="connsiteY9-3650" fmla="*/ 941904 h 1161397"/>
              <a:gd name="connsiteX10-3651" fmla="*/ 797699 w 6884912"/>
              <a:gd name="connsiteY10-3652" fmla="*/ 931362 h 1161397"/>
              <a:gd name="connsiteX11-3653" fmla="*/ 843359 w 6884912"/>
              <a:gd name="connsiteY11-3654" fmla="*/ 910894 h 1161397"/>
              <a:gd name="connsiteX12-3655" fmla="*/ 965215 w 6884912"/>
              <a:gd name="connsiteY12-3656" fmla="*/ 846701 h 1161397"/>
              <a:gd name="connsiteX13-3657" fmla="*/ 1085080 w 6884912"/>
              <a:gd name="connsiteY13-3658" fmla="*/ 776086 h 1161397"/>
              <a:gd name="connsiteX14-3659" fmla="*/ 1131224 w 6884912"/>
              <a:gd name="connsiteY14-3660" fmla="*/ 706160 h 1161397"/>
              <a:gd name="connsiteX15-3661" fmla="*/ 1138051 w 6884912"/>
              <a:gd name="connsiteY15-3662" fmla="*/ 702034 h 1161397"/>
              <a:gd name="connsiteX16-3663" fmla="*/ 1178135 w 6884912"/>
              <a:gd name="connsiteY16-3664" fmla="*/ 698631 h 1161397"/>
              <a:gd name="connsiteX17-3665" fmla="*/ 1178301 w 6884912"/>
              <a:gd name="connsiteY17-3666" fmla="*/ 698094 h 1161397"/>
              <a:gd name="connsiteX18-3667" fmla="*/ 1242716 w 6884912"/>
              <a:gd name="connsiteY18-3668" fmla="*/ 698052 h 1161397"/>
              <a:gd name="connsiteX19-3669" fmla="*/ 1299977 w 6884912"/>
              <a:gd name="connsiteY19-3670" fmla="*/ 639196 h 1161397"/>
              <a:gd name="connsiteX20-3671" fmla="*/ 1326190 w 6884912"/>
              <a:gd name="connsiteY20-3672" fmla="*/ 625955 h 1161397"/>
              <a:gd name="connsiteX21-3673" fmla="*/ 1339600 w 6884912"/>
              <a:gd name="connsiteY21-3674" fmla="*/ 616295 h 1161397"/>
              <a:gd name="connsiteX22-3675" fmla="*/ 1340054 w 6884912"/>
              <a:gd name="connsiteY22-3676" fmla="*/ 614022 h 1161397"/>
              <a:gd name="connsiteX23-3677" fmla="*/ 1391606 w 6884912"/>
              <a:gd name="connsiteY23-3678" fmla="*/ 615229 h 1161397"/>
              <a:gd name="connsiteX24-3679" fmla="*/ 1397565 w 6884912"/>
              <a:gd name="connsiteY24-3680" fmla="*/ 611490 h 1161397"/>
              <a:gd name="connsiteX25-3681" fmla="*/ 1432302 w 6884912"/>
              <a:gd name="connsiteY25-3682" fmla="*/ 617267 h 1161397"/>
              <a:gd name="connsiteX26-3683" fmla="*/ 1449644 w 6884912"/>
              <a:gd name="connsiteY26-3684" fmla="*/ 617591 h 1161397"/>
              <a:gd name="connsiteX27-3685" fmla="*/ 1455793 w 6884912"/>
              <a:gd name="connsiteY27-3686" fmla="*/ 623174 h 1161397"/>
              <a:gd name="connsiteX28-3687" fmla="*/ 1480758 w 6884912"/>
              <a:gd name="connsiteY28-3688" fmla="*/ 620863 h 1161397"/>
              <a:gd name="connsiteX29-3689" fmla="*/ 1483154 w 6884912"/>
              <a:gd name="connsiteY29-3690" fmla="*/ 618527 h 1161397"/>
              <a:gd name="connsiteX30-3691" fmla="*/ 1505495 w 6884912"/>
              <a:gd name="connsiteY30-3692" fmla="*/ 624325 h 1161397"/>
              <a:gd name="connsiteX31-3693" fmla="*/ 1526340 w 6884912"/>
              <a:gd name="connsiteY31-3694" fmla="*/ 638496 h 1161397"/>
              <a:gd name="connsiteX32-3695" fmla="*/ 1731986 w 6884912"/>
              <a:gd name="connsiteY32-3696" fmla="*/ 589682 h 1161397"/>
              <a:gd name="connsiteX33-3697" fmla="*/ 1927935 w 6884912"/>
              <a:gd name="connsiteY33-3698" fmla="*/ 628540 h 1161397"/>
              <a:gd name="connsiteX34-3699" fmla="*/ 2039075 w 6884912"/>
              <a:gd name="connsiteY34-3700" fmla="*/ 599964 h 1161397"/>
              <a:gd name="connsiteX35-3701" fmla="*/ 2066980 w 6884912"/>
              <a:gd name="connsiteY35-3702" fmla="*/ 550413 h 1161397"/>
              <a:gd name="connsiteX36-3703" fmla="*/ 2352236 w 6884912"/>
              <a:gd name="connsiteY36-3704" fmla="*/ 519602 h 1161397"/>
              <a:gd name="connsiteX37-3705" fmla="*/ 2420791 w 6884912"/>
              <a:gd name="connsiteY37-3706" fmla="*/ 492826 h 1161397"/>
              <a:gd name="connsiteX38-3707" fmla="*/ 2489932 w 6884912"/>
              <a:gd name="connsiteY38-3708" fmla="*/ 507864 h 1161397"/>
              <a:gd name="connsiteX39-3709" fmla="*/ 2512917 w 6884912"/>
              <a:gd name="connsiteY39-3710" fmla="*/ 489127 h 1161397"/>
              <a:gd name="connsiteX40-3711" fmla="*/ 2516783 w 6884912"/>
              <a:gd name="connsiteY40-3712" fmla="*/ 485473 h 1161397"/>
              <a:gd name="connsiteX41-3713" fmla="*/ 2534360 w 6884912"/>
              <a:gd name="connsiteY41-3714" fmla="*/ 480064 h 1161397"/>
              <a:gd name="connsiteX42-3715" fmla="*/ 2536691 w 6884912"/>
              <a:gd name="connsiteY42-3716" fmla="*/ 467018 h 1161397"/>
              <a:gd name="connsiteX43-3717" fmla="*/ 2561265 w 6884912"/>
              <a:gd name="connsiteY43-3718" fmla="*/ 450623 h 1161397"/>
              <a:gd name="connsiteX44-3719" fmla="*/ 2594349 w 6884912"/>
              <a:gd name="connsiteY44-3720" fmla="*/ 443884 h 1161397"/>
              <a:gd name="connsiteX45-3721" fmla="*/ 2754324 w 6884912"/>
              <a:gd name="connsiteY45-3722" fmla="*/ 424766 h 1161397"/>
              <a:gd name="connsiteX46-3723" fmla="*/ 2848470 w 6884912"/>
              <a:gd name="connsiteY46-3724" fmla="*/ 405966 h 1161397"/>
              <a:gd name="connsiteX47-3725" fmla="*/ 2881772 w 6884912"/>
              <a:gd name="connsiteY47-3726" fmla="*/ 387260 h 1161397"/>
              <a:gd name="connsiteX48-3727" fmla="*/ 2929932 w 6884912"/>
              <a:gd name="connsiteY48-3728" fmla="*/ 368912 h 1161397"/>
              <a:gd name="connsiteX49-3729" fmla="*/ 3013020 w 6884912"/>
              <a:gd name="connsiteY49-3730" fmla="*/ 327578 h 1161397"/>
              <a:gd name="connsiteX50-3731" fmla="*/ 3222191 w 6884912"/>
              <a:gd name="connsiteY50-3732" fmla="*/ 307887 h 1161397"/>
              <a:gd name="connsiteX51-3733" fmla="*/ 3227953 w 6884912"/>
              <a:gd name="connsiteY51-3734" fmla="*/ 297650 h 1161397"/>
              <a:gd name="connsiteX52-3735" fmla="*/ 3510042 w 6884912"/>
              <a:gd name="connsiteY52-3736" fmla="*/ 311820 h 1161397"/>
              <a:gd name="connsiteX53-3737" fmla="*/ 3626773 w 6884912"/>
              <a:gd name="connsiteY53-3738" fmla="*/ 290452 h 1161397"/>
              <a:gd name="connsiteX54-3739" fmla="*/ 3666217 w 6884912"/>
              <a:gd name="connsiteY54-3740" fmla="*/ 273255 h 1161397"/>
              <a:gd name="connsiteX55-3741" fmla="*/ 3732427 w 6884912"/>
              <a:gd name="connsiteY55-3742" fmla="*/ 245039 h 1161397"/>
              <a:gd name="connsiteX56-3743" fmla="*/ 3777022 w 6884912"/>
              <a:gd name="connsiteY56-3744" fmla="*/ 200276 h 1161397"/>
              <a:gd name="connsiteX57-3745" fmla="*/ 3791246 w 6884912"/>
              <a:gd name="connsiteY57-3746" fmla="*/ 189996 h 1161397"/>
              <a:gd name="connsiteX58-3747" fmla="*/ 3819864 w 6884912"/>
              <a:gd name="connsiteY58-3748" fmla="*/ 194605 h 1161397"/>
              <a:gd name="connsiteX59-3749" fmla="*/ 3830398 w 6884912"/>
              <a:gd name="connsiteY59-3750" fmla="*/ 188383 h 1161397"/>
              <a:gd name="connsiteX60-3751" fmla="*/ 3834360 w 6884912"/>
              <a:gd name="connsiteY60-3752" fmla="*/ 188992 h 1161397"/>
              <a:gd name="connsiteX61-3753" fmla="*/ 3843715 w 6884912"/>
              <a:gd name="connsiteY61-3754" fmla="*/ 188752 h 1161397"/>
              <a:gd name="connsiteX62-3755" fmla="*/ 3842609 w 6884912"/>
              <a:gd name="connsiteY62-3756" fmla="*/ 197386 h 1161397"/>
              <a:gd name="connsiteX63-3757" fmla="*/ 3853961 w 6884912"/>
              <a:gd name="connsiteY63-3758" fmla="*/ 213380 h 1161397"/>
              <a:gd name="connsiteX64-3759" fmla="*/ 3907640 w 6884912"/>
              <a:gd name="connsiteY64-3760" fmla="*/ 207568 h 1161397"/>
              <a:gd name="connsiteX65-3761" fmla="*/ 3910449 w 6884912"/>
              <a:gd name="connsiteY65-3762" fmla="*/ 197808 h 1161397"/>
              <a:gd name="connsiteX66-3763" fmla="*/ 3917197 w 6884912"/>
              <a:gd name="connsiteY66-3764" fmla="*/ 196121 h 1161397"/>
              <a:gd name="connsiteX67-3765" fmla="*/ 3922400 w 6884912"/>
              <a:gd name="connsiteY67-3766" fmla="*/ 205056 h 1161397"/>
              <a:gd name="connsiteX68-3767" fmla="*/ 4013061 w 6884912"/>
              <a:gd name="connsiteY68-3768" fmla="*/ 224874 h 1161397"/>
              <a:gd name="connsiteX69-3769" fmla="*/ 4220717 w 6884912"/>
              <a:gd name="connsiteY69-3770" fmla="*/ 192946 h 1161397"/>
              <a:gd name="connsiteX70-3771" fmla="*/ 4228802 w 6884912"/>
              <a:gd name="connsiteY70-3772" fmla="*/ 201468 h 1161397"/>
              <a:gd name="connsiteX71-3773" fmla="*/ 4289361 w 6884912"/>
              <a:gd name="connsiteY71-3774" fmla="*/ 196642 h 1161397"/>
              <a:gd name="connsiteX72-3775" fmla="*/ 4498913 w 6884912"/>
              <a:gd name="connsiteY72-3776" fmla="*/ 118915 h 1161397"/>
              <a:gd name="connsiteX73-3777" fmla="*/ 4617330 w 6884912"/>
              <a:gd name="connsiteY73-3778" fmla="*/ 111163 h 1161397"/>
              <a:gd name="connsiteX74-3779" fmla="*/ 4659778 w 6884912"/>
              <a:gd name="connsiteY74-3780" fmla="*/ 118219 h 1161397"/>
              <a:gd name="connsiteX75-3781" fmla="*/ 4730870 w 6884912"/>
              <a:gd name="connsiteY75-3782" fmla="*/ 129432 h 1161397"/>
              <a:gd name="connsiteX76-3783" fmla="*/ 4844073 w 6884912"/>
              <a:gd name="connsiteY76-3784" fmla="*/ 161768 h 1161397"/>
              <a:gd name="connsiteX77-3785" fmla="*/ 4856454 w 6884912"/>
              <a:gd name="connsiteY77-3786" fmla="*/ 130488 h 1161397"/>
              <a:gd name="connsiteX78-3787" fmla="*/ 4920038 w 6884912"/>
              <a:gd name="connsiteY78-3788" fmla="*/ 140418 h 1161397"/>
              <a:gd name="connsiteX79-3789" fmla="*/ 5016639 w 6884912"/>
              <a:gd name="connsiteY79-3790" fmla="*/ 158905 h 1161397"/>
              <a:gd name="connsiteX80-3791" fmla="*/ 5072009 w 6884912"/>
              <a:gd name="connsiteY80-3792" fmla="*/ 161502 h 1161397"/>
              <a:gd name="connsiteX81-3793" fmla="*/ 5223626 w 6884912"/>
              <a:gd name="connsiteY81-3794" fmla="*/ 177356 h 1161397"/>
              <a:gd name="connsiteX82-3795" fmla="*/ 5375773 w 6884912"/>
              <a:gd name="connsiteY82-3796" fmla="*/ 199913 h 1161397"/>
              <a:gd name="connsiteX83-3797" fmla="*/ 5467502 w 6884912"/>
              <a:gd name="connsiteY83-3798" fmla="*/ 250963 h 1161397"/>
              <a:gd name="connsiteX84-3799" fmla="*/ 5592395 w 6884912"/>
              <a:gd name="connsiteY84-3800" fmla="*/ 265434 h 1161397"/>
              <a:gd name="connsiteX85-3801" fmla="*/ 5613532 w 6884912"/>
              <a:gd name="connsiteY85-3802" fmla="*/ 273379 h 1161397"/>
              <a:gd name="connsiteX86-3803" fmla="*/ 5642173 w 6884912"/>
              <a:gd name="connsiteY86-3804" fmla="*/ 266904 h 1161397"/>
              <a:gd name="connsiteX87-3805" fmla="*/ 5756910 w 6884912"/>
              <a:gd name="connsiteY87-3806" fmla="*/ 239211 h 1161397"/>
              <a:gd name="connsiteX88-3807" fmla="*/ 5846667 w 6884912"/>
              <a:gd name="connsiteY88-3808" fmla="*/ 201786 h 1161397"/>
              <a:gd name="connsiteX89-3809" fmla="*/ 5960732 w 6884912"/>
              <a:gd name="connsiteY89-3810" fmla="*/ 220708 h 1161397"/>
              <a:gd name="connsiteX90-3811" fmla="*/ 6029542 w 6884912"/>
              <a:gd name="connsiteY90-3812" fmla="*/ 210339 h 1161397"/>
              <a:gd name="connsiteX91-3813" fmla="*/ 6141123 w 6884912"/>
              <a:gd name="connsiteY91-3814" fmla="*/ 159923 h 1161397"/>
              <a:gd name="connsiteX92-3815" fmla="*/ 6290640 w 6884912"/>
              <a:gd name="connsiteY92-3816" fmla="*/ 167441 h 1161397"/>
              <a:gd name="connsiteX93-3817" fmla="*/ 6322806 w 6884912"/>
              <a:gd name="connsiteY93-3818" fmla="*/ 213293 h 1161397"/>
              <a:gd name="connsiteX94-3819" fmla="*/ 6380420 w 6884912"/>
              <a:gd name="connsiteY94-3820" fmla="*/ 173195 h 1161397"/>
              <a:gd name="connsiteX95-3821" fmla="*/ 6507891 w 6884912"/>
              <a:gd name="connsiteY95-3822" fmla="*/ 118474 h 1161397"/>
              <a:gd name="connsiteX96-3823" fmla="*/ 6571807 w 6884912"/>
              <a:gd name="connsiteY96-3824" fmla="*/ 98636 h 1161397"/>
              <a:gd name="connsiteX97-3825" fmla="*/ 6671880 w 6884912"/>
              <a:gd name="connsiteY97-3826" fmla="*/ 82931 h 1161397"/>
              <a:gd name="connsiteX98-3827" fmla="*/ 6702266 w 6884912"/>
              <a:gd name="connsiteY98-3828" fmla="*/ 75470 h 1161397"/>
              <a:gd name="connsiteX99-3829" fmla="*/ 6845802 w 6884912"/>
              <a:gd name="connsiteY99-3830" fmla="*/ 24496 h 1161397"/>
              <a:gd name="connsiteX100-3831" fmla="*/ 6884912 w 6884912"/>
              <a:gd name="connsiteY100-3832" fmla="*/ 0 h 1161397"/>
              <a:gd name="connsiteX0-3833" fmla="*/ 6884912 w 6884912"/>
              <a:gd name="connsiteY0-3834" fmla="*/ 0 h 1161397"/>
              <a:gd name="connsiteX1-3835" fmla="*/ 6884912 w 6884912"/>
              <a:gd name="connsiteY1-3836" fmla="*/ 1161397 h 1161397"/>
              <a:gd name="connsiteX2-3837" fmla="*/ 0 w 6884912"/>
              <a:gd name="connsiteY2-3838" fmla="*/ 1161397 h 1161397"/>
              <a:gd name="connsiteX3-3839" fmla="*/ 27135 w 6884912"/>
              <a:gd name="connsiteY3-3840" fmla="*/ 1147460 h 1161397"/>
              <a:gd name="connsiteX4-3841" fmla="*/ 115388 w 6884912"/>
              <a:gd name="connsiteY4-3842" fmla="*/ 1111320 h 1161397"/>
              <a:gd name="connsiteX5-3843" fmla="*/ 213420 w 6884912"/>
              <a:gd name="connsiteY5-3844" fmla="*/ 1056868 h 1161397"/>
              <a:gd name="connsiteX6-3845" fmla="*/ 454970 w 6884912"/>
              <a:gd name="connsiteY6-3846" fmla="*/ 1023343 h 1161397"/>
              <a:gd name="connsiteX7-3847" fmla="*/ 548162 w 6884912"/>
              <a:gd name="connsiteY7-3848" fmla="*/ 984908 h 1161397"/>
              <a:gd name="connsiteX8-3849" fmla="*/ 651408 w 6884912"/>
              <a:gd name="connsiteY8-3850" fmla="*/ 984938 h 1161397"/>
              <a:gd name="connsiteX9-3851" fmla="*/ 723108 w 6884912"/>
              <a:gd name="connsiteY9-3852" fmla="*/ 941904 h 1161397"/>
              <a:gd name="connsiteX10-3853" fmla="*/ 797699 w 6884912"/>
              <a:gd name="connsiteY10-3854" fmla="*/ 931362 h 1161397"/>
              <a:gd name="connsiteX11-3855" fmla="*/ 843359 w 6884912"/>
              <a:gd name="connsiteY11-3856" fmla="*/ 910894 h 1161397"/>
              <a:gd name="connsiteX12-3857" fmla="*/ 965215 w 6884912"/>
              <a:gd name="connsiteY12-3858" fmla="*/ 846701 h 1161397"/>
              <a:gd name="connsiteX13-3859" fmla="*/ 1085080 w 6884912"/>
              <a:gd name="connsiteY13-3860" fmla="*/ 776086 h 1161397"/>
              <a:gd name="connsiteX14-3861" fmla="*/ 1131224 w 6884912"/>
              <a:gd name="connsiteY14-3862" fmla="*/ 706160 h 1161397"/>
              <a:gd name="connsiteX15-3863" fmla="*/ 1178135 w 6884912"/>
              <a:gd name="connsiteY15-3864" fmla="*/ 698631 h 1161397"/>
              <a:gd name="connsiteX16-3865" fmla="*/ 1178301 w 6884912"/>
              <a:gd name="connsiteY16-3866" fmla="*/ 698094 h 1161397"/>
              <a:gd name="connsiteX17-3867" fmla="*/ 1242716 w 6884912"/>
              <a:gd name="connsiteY17-3868" fmla="*/ 698052 h 1161397"/>
              <a:gd name="connsiteX18-3869" fmla="*/ 1299977 w 6884912"/>
              <a:gd name="connsiteY18-3870" fmla="*/ 639196 h 1161397"/>
              <a:gd name="connsiteX19-3871" fmla="*/ 1326190 w 6884912"/>
              <a:gd name="connsiteY19-3872" fmla="*/ 625955 h 1161397"/>
              <a:gd name="connsiteX20-3873" fmla="*/ 1339600 w 6884912"/>
              <a:gd name="connsiteY20-3874" fmla="*/ 616295 h 1161397"/>
              <a:gd name="connsiteX21-3875" fmla="*/ 1340054 w 6884912"/>
              <a:gd name="connsiteY21-3876" fmla="*/ 614022 h 1161397"/>
              <a:gd name="connsiteX22-3877" fmla="*/ 1391606 w 6884912"/>
              <a:gd name="connsiteY22-3878" fmla="*/ 615229 h 1161397"/>
              <a:gd name="connsiteX23-3879" fmla="*/ 1397565 w 6884912"/>
              <a:gd name="connsiteY23-3880" fmla="*/ 611490 h 1161397"/>
              <a:gd name="connsiteX24-3881" fmla="*/ 1432302 w 6884912"/>
              <a:gd name="connsiteY24-3882" fmla="*/ 617267 h 1161397"/>
              <a:gd name="connsiteX25-3883" fmla="*/ 1449644 w 6884912"/>
              <a:gd name="connsiteY25-3884" fmla="*/ 617591 h 1161397"/>
              <a:gd name="connsiteX26-3885" fmla="*/ 1455793 w 6884912"/>
              <a:gd name="connsiteY26-3886" fmla="*/ 623174 h 1161397"/>
              <a:gd name="connsiteX27-3887" fmla="*/ 1480758 w 6884912"/>
              <a:gd name="connsiteY27-3888" fmla="*/ 620863 h 1161397"/>
              <a:gd name="connsiteX28-3889" fmla="*/ 1483154 w 6884912"/>
              <a:gd name="connsiteY28-3890" fmla="*/ 618527 h 1161397"/>
              <a:gd name="connsiteX29-3891" fmla="*/ 1505495 w 6884912"/>
              <a:gd name="connsiteY29-3892" fmla="*/ 624325 h 1161397"/>
              <a:gd name="connsiteX30-3893" fmla="*/ 1526340 w 6884912"/>
              <a:gd name="connsiteY30-3894" fmla="*/ 638496 h 1161397"/>
              <a:gd name="connsiteX31-3895" fmla="*/ 1731986 w 6884912"/>
              <a:gd name="connsiteY31-3896" fmla="*/ 589682 h 1161397"/>
              <a:gd name="connsiteX32-3897" fmla="*/ 1927935 w 6884912"/>
              <a:gd name="connsiteY32-3898" fmla="*/ 628540 h 1161397"/>
              <a:gd name="connsiteX33-3899" fmla="*/ 2039075 w 6884912"/>
              <a:gd name="connsiteY33-3900" fmla="*/ 599964 h 1161397"/>
              <a:gd name="connsiteX34-3901" fmla="*/ 2066980 w 6884912"/>
              <a:gd name="connsiteY34-3902" fmla="*/ 550413 h 1161397"/>
              <a:gd name="connsiteX35-3903" fmla="*/ 2352236 w 6884912"/>
              <a:gd name="connsiteY35-3904" fmla="*/ 519602 h 1161397"/>
              <a:gd name="connsiteX36-3905" fmla="*/ 2420791 w 6884912"/>
              <a:gd name="connsiteY36-3906" fmla="*/ 492826 h 1161397"/>
              <a:gd name="connsiteX37-3907" fmla="*/ 2489932 w 6884912"/>
              <a:gd name="connsiteY37-3908" fmla="*/ 507864 h 1161397"/>
              <a:gd name="connsiteX38-3909" fmla="*/ 2512917 w 6884912"/>
              <a:gd name="connsiteY38-3910" fmla="*/ 489127 h 1161397"/>
              <a:gd name="connsiteX39-3911" fmla="*/ 2516783 w 6884912"/>
              <a:gd name="connsiteY39-3912" fmla="*/ 485473 h 1161397"/>
              <a:gd name="connsiteX40-3913" fmla="*/ 2534360 w 6884912"/>
              <a:gd name="connsiteY40-3914" fmla="*/ 480064 h 1161397"/>
              <a:gd name="connsiteX41-3915" fmla="*/ 2536691 w 6884912"/>
              <a:gd name="connsiteY41-3916" fmla="*/ 467018 h 1161397"/>
              <a:gd name="connsiteX42-3917" fmla="*/ 2561265 w 6884912"/>
              <a:gd name="connsiteY42-3918" fmla="*/ 450623 h 1161397"/>
              <a:gd name="connsiteX43-3919" fmla="*/ 2594349 w 6884912"/>
              <a:gd name="connsiteY43-3920" fmla="*/ 443884 h 1161397"/>
              <a:gd name="connsiteX44-3921" fmla="*/ 2754324 w 6884912"/>
              <a:gd name="connsiteY44-3922" fmla="*/ 424766 h 1161397"/>
              <a:gd name="connsiteX45-3923" fmla="*/ 2848470 w 6884912"/>
              <a:gd name="connsiteY45-3924" fmla="*/ 405966 h 1161397"/>
              <a:gd name="connsiteX46-3925" fmla="*/ 2881772 w 6884912"/>
              <a:gd name="connsiteY46-3926" fmla="*/ 387260 h 1161397"/>
              <a:gd name="connsiteX47-3927" fmla="*/ 2929932 w 6884912"/>
              <a:gd name="connsiteY47-3928" fmla="*/ 368912 h 1161397"/>
              <a:gd name="connsiteX48-3929" fmla="*/ 3013020 w 6884912"/>
              <a:gd name="connsiteY48-3930" fmla="*/ 327578 h 1161397"/>
              <a:gd name="connsiteX49-3931" fmla="*/ 3222191 w 6884912"/>
              <a:gd name="connsiteY49-3932" fmla="*/ 307887 h 1161397"/>
              <a:gd name="connsiteX50-3933" fmla="*/ 3227953 w 6884912"/>
              <a:gd name="connsiteY50-3934" fmla="*/ 297650 h 1161397"/>
              <a:gd name="connsiteX51-3935" fmla="*/ 3510042 w 6884912"/>
              <a:gd name="connsiteY51-3936" fmla="*/ 311820 h 1161397"/>
              <a:gd name="connsiteX52-3937" fmla="*/ 3626773 w 6884912"/>
              <a:gd name="connsiteY52-3938" fmla="*/ 290452 h 1161397"/>
              <a:gd name="connsiteX53-3939" fmla="*/ 3666217 w 6884912"/>
              <a:gd name="connsiteY53-3940" fmla="*/ 273255 h 1161397"/>
              <a:gd name="connsiteX54-3941" fmla="*/ 3732427 w 6884912"/>
              <a:gd name="connsiteY54-3942" fmla="*/ 245039 h 1161397"/>
              <a:gd name="connsiteX55-3943" fmla="*/ 3777022 w 6884912"/>
              <a:gd name="connsiteY55-3944" fmla="*/ 200276 h 1161397"/>
              <a:gd name="connsiteX56-3945" fmla="*/ 3791246 w 6884912"/>
              <a:gd name="connsiteY56-3946" fmla="*/ 189996 h 1161397"/>
              <a:gd name="connsiteX57-3947" fmla="*/ 3819864 w 6884912"/>
              <a:gd name="connsiteY57-3948" fmla="*/ 194605 h 1161397"/>
              <a:gd name="connsiteX58-3949" fmla="*/ 3830398 w 6884912"/>
              <a:gd name="connsiteY58-3950" fmla="*/ 188383 h 1161397"/>
              <a:gd name="connsiteX59-3951" fmla="*/ 3834360 w 6884912"/>
              <a:gd name="connsiteY59-3952" fmla="*/ 188992 h 1161397"/>
              <a:gd name="connsiteX60-3953" fmla="*/ 3843715 w 6884912"/>
              <a:gd name="connsiteY60-3954" fmla="*/ 188752 h 1161397"/>
              <a:gd name="connsiteX61-3955" fmla="*/ 3842609 w 6884912"/>
              <a:gd name="connsiteY61-3956" fmla="*/ 197386 h 1161397"/>
              <a:gd name="connsiteX62-3957" fmla="*/ 3853961 w 6884912"/>
              <a:gd name="connsiteY62-3958" fmla="*/ 213380 h 1161397"/>
              <a:gd name="connsiteX63-3959" fmla="*/ 3907640 w 6884912"/>
              <a:gd name="connsiteY63-3960" fmla="*/ 207568 h 1161397"/>
              <a:gd name="connsiteX64-3961" fmla="*/ 3910449 w 6884912"/>
              <a:gd name="connsiteY64-3962" fmla="*/ 197808 h 1161397"/>
              <a:gd name="connsiteX65-3963" fmla="*/ 3917197 w 6884912"/>
              <a:gd name="connsiteY65-3964" fmla="*/ 196121 h 1161397"/>
              <a:gd name="connsiteX66-3965" fmla="*/ 3922400 w 6884912"/>
              <a:gd name="connsiteY66-3966" fmla="*/ 205056 h 1161397"/>
              <a:gd name="connsiteX67-3967" fmla="*/ 4013061 w 6884912"/>
              <a:gd name="connsiteY67-3968" fmla="*/ 224874 h 1161397"/>
              <a:gd name="connsiteX68-3969" fmla="*/ 4220717 w 6884912"/>
              <a:gd name="connsiteY68-3970" fmla="*/ 192946 h 1161397"/>
              <a:gd name="connsiteX69-3971" fmla="*/ 4228802 w 6884912"/>
              <a:gd name="connsiteY69-3972" fmla="*/ 201468 h 1161397"/>
              <a:gd name="connsiteX70-3973" fmla="*/ 4289361 w 6884912"/>
              <a:gd name="connsiteY70-3974" fmla="*/ 196642 h 1161397"/>
              <a:gd name="connsiteX71-3975" fmla="*/ 4498913 w 6884912"/>
              <a:gd name="connsiteY71-3976" fmla="*/ 118915 h 1161397"/>
              <a:gd name="connsiteX72-3977" fmla="*/ 4617330 w 6884912"/>
              <a:gd name="connsiteY72-3978" fmla="*/ 111163 h 1161397"/>
              <a:gd name="connsiteX73-3979" fmla="*/ 4659778 w 6884912"/>
              <a:gd name="connsiteY73-3980" fmla="*/ 118219 h 1161397"/>
              <a:gd name="connsiteX74-3981" fmla="*/ 4730870 w 6884912"/>
              <a:gd name="connsiteY74-3982" fmla="*/ 129432 h 1161397"/>
              <a:gd name="connsiteX75-3983" fmla="*/ 4844073 w 6884912"/>
              <a:gd name="connsiteY75-3984" fmla="*/ 161768 h 1161397"/>
              <a:gd name="connsiteX76-3985" fmla="*/ 4856454 w 6884912"/>
              <a:gd name="connsiteY76-3986" fmla="*/ 130488 h 1161397"/>
              <a:gd name="connsiteX77-3987" fmla="*/ 4920038 w 6884912"/>
              <a:gd name="connsiteY77-3988" fmla="*/ 140418 h 1161397"/>
              <a:gd name="connsiteX78-3989" fmla="*/ 5016639 w 6884912"/>
              <a:gd name="connsiteY78-3990" fmla="*/ 158905 h 1161397"/>
              <a:gd name="connsiteX79-3991" fmla="*/ 5072009 w 6884912"/>
              <a:gd name="connsiteY79-3992" fmla="*/ 161502 h 1161397"/>
              <a:gd name="connsiteX80-3993" fmla="*/ 5223626 w 6884912"/>
              <a:gd name="connsiteY80-3994" fmla="*/ 177356 h 1161397"/>
              <a:gd name="connsiteX81-3995" fmla="*/ 5375773 w 6884912"/>
              <a:gd name="connsiteY81-3996" fmla="*/ 199913 h 1161397"/>
              <a:gd name="connsiteX82-3997" fmla="*/ 5467502 w 6884912"/>
              <a:gd name="connsiteY82-3998" fmla="*/ 250963 h 1161397"/>
              <a:gd name="connsiteX83-3999" fmla="*/ 5592395 w 6884912"/>
              <a:gd name="connsiteY83-4000" fmla="*/ 265434 h 1161397"/>
              <a:gd name="connsiteX84-4001" fmla="*/ 5613532 w 6884912"/>
              <a:gd name="connsiteY84-4002" fmla="*/ 273379 h 1161397"/>
              <a:gd name="connsiteX85-4003" fmla="*/ 5642173 w 6884912"/>
              <a:gd name="connsiteY85-4004" fmla="*/ 266904 h 1161397"/>
              <a:gd name="connsiteX86-4005" fmla="*/ 5756910 w 6884912"/>
              <a:gd name="connsiteY86-4006" fmla="*/ 239211 h 1161397"/>
              <a:gd name="connsiteX87-4007" fmla="*/ 5846667 w 6884912"/>
              <a:gd name="connsiteY87-4008" fmla="*/ 201786 h 1161397"/>
              <a:gd name="connsiteX88-4009" fmla="*/ 5960732 w 6884912"/>
              <a:gd name="connsiteY88-4010" fmla="*/ 220708 h 1161397"/>
              <a:gd name="connsiteX89-4011" fmla="*/ 6029542 w 6884912"/>
              <a:gd name="connsiteY89-4012" fmla="*/ 210339 h 1161397"/>
              <a:gd name="connsiteX90-4013" fmla="*/ 6141123 w 6884912"/>
              <a:gd name="connsiteY90-4014" fmla="*/ 159923 h 1161397"/>
              <a:gd name="connsiteX91-4015" fmla="*/ 6290640 w 6884912"/>
              <a:gd name="connsiteY91-4016" fmla="*/ 167441 h 1161397"/>
              <a:gd name="connsiteX92-4017" fmla="*/ 6322806 w 6884912"/>
              <a:gd name="connsiteY92-4018" fmla="*/ 213293 h 1161397"/>
              <a:gd name="connsiteX93-4019" fmla="*/ 6380420 w 6884912"/>
              <a:gd name="connsiteY93-4020" fmla="*/ 173195 h 1161397"/>
              <a:gd name="connsiteX94-4021" fmla="*/ 6507891 w 6884912"/>
              <a:gd name="connsiteY94-4022" fmla="*/ 118474 h 1161397"/>
              <a:gd name="connsiteX95-4023" fmla="*/ 6571807 w 6884912"/>
              <a:gd name="connsiteY95-4024" fmla="*/ 98636 h 1161397"/>
              <a:gd name="connsiteX96-4025" fmla="*/ 6671880 w 6884912"/>
              <a:gd name="connsiteY96-4026" fmla="*/ 82931 h 1161397"/>
              <a:gd name="connsiteX97-4027" fmla="*/ 6702266 w 6884912"/>
              <a:gd name="connsiteY97-4028" fmla="*/ 75470 h 1161397"/>
              <a:gd name="connsiteX98-4029" fmla="*/ 6845802 w 6884912"/>
              <a:gd name="connsiteY98-4030" fmla="*/ 24496 h 1161397"/>
              <a:gd name="connsiteX99-4031" fmla="*/ 6884912 w 6884912"/>
              <a:gd name="connsiteY99-4032" fmla="*/ 0 h 1161397"/>
              <a:gd name="connsiteX0-4033" fmla="*/ 6884912 w 6884912"/>
              <a:gd name="connsiteY0-4034" fmla="*/ 0 h 1161397"/>
              <a:gd name="connsiteX1-4035" fmla="*/ 6884912 w 6884912"/>
              <a:gd name="connsiteY1-4036" fmla="*/ 1161397 h 1161397"/>
              <a:gd name="connsiteX2-4037" fmla="*/ 0 w 6884912"/>
              <a:gd name="connsiteY2-4038" fmla="*/ 1161397 h 1161397"/>
              <a:gd name="connsiteX3-4039" fmla="*/ 27135 w 6884912"/>
              <a:gd name="connsiteY3-4040" fmla="*/ 1147460 h 1161397"/>
              <a:gd name="connsiteX4-4041" fmla="*/ 115388 w 6884912"/>
              <a:gd name="connsiteY4-4042" fmla="*/ 1111320 h 1161397"/>
              <a:gd name="connsiteX5-4043" fmla="*/ 213420 w 6884912"/>
              <a:gd name="connsiteY5-4044" fmla="*/ 1056868 h 1161397"/>
              <a:gd name="connsiteX6-4045" fmla="*/ 454970 w 6884912"/>
              <a:gd name="connsiteY6-4046" fmla="*/ 1023343 h 1161397"/>
              <a:gd name="connsiteX7-4047" fmla="*/ 548162 w 6884912"/>
              <a:gd name="connsiteY7-4048" fmla="*/ 984908 h 1161397"/>
              <a:gd name="connsiteX8-4049" fmla="*/ 651408 w 6884912"/>
              <a:gd name="connsiteY8-4050" fmla="*/ 984938 h 1161397"/>
              <a:gd name="connsiteX9-4051" fmla="*/ 723108 w 6884912"/>
              <a:gd name="connsiteY9-4052" fmla="*/ 941904 h 1161397"/>
              <a:gd name="connsiteX10-4053" fmla="*/ 797699 w 6884912"/>
              <a:gd name="connsiteY10-4054" fmla="*/ 931362 h 1161397"/>
              <a:gd name="connsiteX11-4055" fmla="*/ 843359 w 6884912"/>
              <a:gd name="connsiteY11-4056" fmla="*/ 910894 h 1161397"/>
              <a:gd name="connsiteX12-4057" fmla="*/ 965215 w 6884912"/>
              <a:gd name="connsiteY12-4058" fmla="*/ 846701 h 1161397"/>
              <a:gd name="connsiteX13-4059" fmla="*/ 1085080 w 6884912"/>
              <a:gd name="connsiteY13-4060" fmla="*/ 776086 h 1161397"/>
              <a:gd name="connsiteX14-4061" fmla="*/ 1131224 w 6884912"/>
              <a:gd name="connsiteY14-4062" fmla="*/ 706160 h 1161397"/>
              <a:gd name="connsiteX15-4063" fmla="*/ 1178135 w 6884912"/>
              <a:gd name="connsiteY15-4064" fmla="*/ 698631 h 1161397"/>
              <a:gd name="connsiteX16-4065" fmla="*/ 1242716 w 6884912"/>
              <a:gd name="connsiteY16-4066" fmla="*/ 698052 h 1161397"/>
              <a:gd name="connsiteX17-4067" fmla="*/ 1299977 w 6884912"/>
              <a:gd name="connsiteY17-4068" fmla="*/ 639196 h 1161397"/>
              <a:gd name="connsiteX18-4069" fmla="*/ 1326190 w 6884912"/>
              <a:gd name="connsiteY18-4070" fmla="*/ 625955 h 1161397"/>
              <a:gd name="connsiteX19-4071" fmla="*/ 1339600 w 6884912"/>
              <a:gd name="connsiteY19-4072" fmla="*/ 616295 h 1161397"/>
              <a:gd name="connsiteX20-4073" fmla="*/ 1340054 w 6884912"/>
              <a:gd name="connsiteY20-4074" fmla="*/ 614022 h 1161397"/>
              <a:gd name="connsiteX21-4075" fmla="*/ 1391606 w 6884912"/>
              <a:gd name="connsiteY21-4076" fmla="*/ 615229 h 1161397"/>
              <a:gd name="connsiteX22-4077" fmla="*/ 1397565 w 6884912"/>
              <a:gd name="connsiteY22-4078" fmla="*/ 611490 h 1161397"/>
              <a:gd name="connsiteX23-4079" fmla="*/ 1432302 w 6884912"/>
              <a:gd name="connsiteY23-4080" fmla="*/ 617267 h 1161397"/>
              <a:gd name="connsiteX24-4081" fmla="*/ 1449644 w 6884912"/>
              <a:gd name="connsiteY24-4082" fmla="*/ 617591 h 1161397"/>
              <a:gd name="connsiteX25-4083" fmla="*/ 1455793 w 6884912"/>
              <a:gd name="connsiteY25-4084" fmla="*/ 623174 h 1161397"/>
              <a:gd name="connsiteX26-4085" fmla="*/ 1480758 w 6884912"/>
              <a:gd name="connsiteY26-4086" fmla="*/ 620863 h 1161397"/>
              <a:gd name="connsiteX27-4087" fmla="*/ 1483154 w 6884912"/>
              <a:gd name="connsiteY27-4088" fmla="*/ 618527 h 1161397"/>
              <a:gd name="connsiteX28-4089" fmla="*/ 1505495 w 6884912"/>
              <a:gd name="connsiteY28-4090" fmla="*/ 624325 h 1161397"/>
              <a:gd name="connsiteX29-4091" fmla="*/ 1526340 w 6884912"/>
              <a:gd name="connsiteY29-4092" fmla="*/ 638496 h 1161397"/>
              <a:gd name="connsiteX30-4093" fmla="*/ 1731986 w 6884912"/>
              <a:gd name="connsiteY30-4094" fmla="*/ 589682 h 1161397"/>
              <a:gd name="connsiteX31-4095" fmla="*/ 1927935 w 6884912"/>
              <a:gd name="connsiteY31-4096" fmla="*/ 628540 h 1161397"/>
              <a:gd name="connsiteX32-4097" fmla="*/ 2039075 w 6884912"/>
              <a:gd name="connsiteY32-4098" fmla="*/ 599964 h 1161397"/>
              <a:gd name="connsiteX33-4099" fmla="*/ 2066980 w 6884912"/>
              <a:gd name="connsiteY33-4100" fmla="*/ 550413 h 1161397"/>
              <a:gd name="connsiteX34-4101" fmla="*/ 2352236 w 6884912"/>
              <a:gd name="connsiteY34-4102" fmla="*/ 519602 h 1161397"/>
              <a:gd name="connsiteX35-4103" fmla="*/ 2420791 w 6884912"/>
              <a:gd name="connsiteY35-4104" fmla="*/ 492826 h 1161397"/>
              <a:gd name="connsiteX36-4105" fmla="*/ 2489932 w 6884912"/>
              <a:gd name="connsiteY36-4106" fmla="*/ 507864 h 1161397"/>
              <a:gd name="connsiteX37-4107" fmla="*/ 2512917 w 6884912"/>
              <a:gd name="connsiteY37-4108" fmla="*/ 489127 h 1161397"/>
              <a:gd name="connsiteX38-4109" fmla="*/ 2516783 w 6884912"/>
              <a:gd name="connsiteY38-4110" fmla="*/ 485473 h 1161397"/>
              <a:gd name="connsiteX39-4111" fmla="*/ 2534360 w 6884912"/>
              <a:gd name="connsiteY39-4112" fmla="*/ 480064 h 1161397"/>
              <a:gd name="connsiteX40-4113" fmla="*/ 2536691 w 6884912"/>
              <a:gd name="connsiteY40-4114" fmla="*/ 467018 h 1161397"/>
              <a:gd name="connsiteX41-4115" fmla="*/ 2561265 w 6884912"/>
              <a:gd name="connsiteY41-4116" fmla="*/ 450623 h 1161397"/>
              <a:gd name="connsiteX42-4117" fmla="*/ 2594349 w 6884912"/>
              <a:gd name="connsiteY42-4118" fmla="*/ 443884 h 1161397"/>
              <a:gd name="connsiteX43-4119" fmla="*/ 2754324 w 6884912"/>
              <a:gd name="connsiteY43-4120" fmla="*/ 424766 h 1161397"/>
              <a:gd name="connsiteX44-4121" fmla="*/ 2848470 w 6884912"/>
              <a:gd name="connsiteY44-4122" fmla="*/ 405966 h 1161397"/>
              <a:gd name="connsiteX45-4123" fmla="*/ 2881772 w 6884912"/>
              <a:gd name="connsiteY45-4124" fmla="*/ 387260 h 1161397"/>
              <a:gd name="connsiteX46-4125" fmla="*/ 2929932 w 6884912"/>
              <a:gd name="connsiteY46-4126" fmla="*/ 368912 h 1161397"/>
              <a:gd name="connsiteX47-4127" fmla="*/ 3013020 w 6884912"/>
              <a:gd name="connsiteY47-4128" fmla="*/ 327578 h 1161397"/>
              <a:gd name="connsiteX48-4129" fmla="*/ 3222191 w 6884912"/>
              <a:gd name="connsiteY48-4130" fmla="*/ 307887 h 1161397"/>
              <a:gd name="connsiteX49-4131" fmla="*/ 3227953 w 6884912"/>
              <a:gd name="connsiteY49-4132" fmla="*/ 297650 h 1161397"/>
              <a:gd name="connsiteX50-4133" fmla="*/ 3510042 w 6884912"/>
              <a:gd name="connsiteY50-4134" fmla="*/ 311820 h 1161397"/>
              <a:gd name="connsiteX51-4135" fmla="*/ 3626773 w 6884912"/>
              <a:gd name="connsiteY51-4136" fmla="*/ 290452 h 1161397"/>
              <a:gd name="connsiteX52-4137" fmla="*/ 3666217 w 6884912"/>
              <a:gd name="connsiteY52-4138" fmla="*/ 273255 h 1161397"/>
              <a:gd name="connsiteX53-4139" fmla="*/ 3732427 w 6884912"/>
              <a:gd name="connsiteY53-4140" fmla="*/ 245039 h 1161397"/>
              <a:gd name="connsiteX54-4141" fmla="*/ 3777022 w 6884912"/>
              <a:gd name="connsiteY54-4142" fmla="*/ 200276 h 1161397"/>
              <a:gd name="connsiteX55-4143" fmla="*/ 3791246 w 6884912"/>
              <a:gd name="connsiteY55-4144" fmla="*/ 189996 h 1161397"/>
              <a:gd name="connsiteX56-4145" fmla="*/ 3819864 w 6884912"/>
              <a:gd name="connsiteY56-4146" fmla="*/ 194605 h 1161397"/>
              <a:gd name="connsiteX57-4147" fmla="*/ 3830398 w 6884912"/>
              <a:gd name="connsiteY57-4148" fmla="*/ 188383 h 1161397"/>
              <a:gd name="connsiteX58-4149" fmla="*/ 3834360 w 6884912"/>
              <a:gd name="connsiteY58-4150" fmla="*/ 188992 h 1161397"/>
              <a:gd name="connsiteX59-4151" fmla="*/ 3843715 w 6884912"/>
              <a:gd name="connsiteY59-4152" fmla="*/ 188752 h 1161397"/>
              <a:gd name="connsiteX60-4153" fmla="*/ 3842609 w 6884912"/>
              <a:gd name="connsiteY60-4154" fmla="*/ 197386 h 1161397"/>
              <a:gd name="connsiteX61-4155" fmla="*/ 3853961 w 6884912"/>
              <a:gd name="connsiteY61-4156" fmla="*/ 213380 h 1161397"/>
              <a:gd name="connsiteX62-4157" fmla="*/ 3907640 w 6884912"/>
              <a:gd name="connsiteY62-4158" fmla="*/ 207568 h 1161397"/>
              <a:gd name="connsiteX63-4159" fmla="*/ 3910449 w 6884912"/>
              <a:gd name="connsiteY63-4160" fmla="*/ 197808 h 1161397"/>
              <a:gd name="connsiteX64-4161" fmla="*/ 3917197 w 6884912"/>
              <a:gd name="connsiteY64-4162" fmla="*/ 196121 h 1161397"/>
              <a:gd name="connsiteX65-4163" fmla="*/ 3922400 w 6884912"/>
              <a:gd name="connsiteY65-4164" fmla="*/ 205056 h 1161397"/>
              <a:gd name="connsiteX66-4165" fmla="*/ 4013061 w 6884912"/>
              <a:gd name="connsiteY66-4166" fmla="*/ 224874 h 1161397"/>
              <a:gd name="connsiteX67-4167" fmla="*/ 4220717 w 6884912"/>
              <a:gd name="connsiteY67-4168" fmla="*/ 192946 h 1161397"/>
              <a:gd name="connsiteX68-4169" fmla="*/ 4228802 w 6884912"/>
              <a:gd name="connsiteY68-4170" fmla="*/ 201468 h 1161397"/>
              <a:gd name="connsiteX69-4171" fmla="*/ 4289361 w 6884912"/>
              <a:gd name="connsiteY69-4172" fmla="*/ 196642 h 1161397"/>
              <a:gd name="connsiteX70-4173" fmla="*/ 4498913 w 6884912"/>
              <a:gd name="connsiteY70-4174" fmla="*/ 118915 h 1161397"/>
              <a:gd name="connsiteX71-4175" fmla="*/ 4617330 w 6884912"/>
              <a:gd name="connsiteY71-4176" fmla="*/ 111163 h 1161397"/>
              <a:gd name="connsiteX72-4177" fmla="*/ 4659778 w 6884912"/>
              <a:gd name="connsiteY72-4178" fmla="*/ 118219 h 1161397"/>
              <a:gd name="connsiteX73-4179" fmla="*/ 4730870 w 6884912"/>
              <a:gd name="connsiteY73-4180" fmla="*/ 129432 h 1161397"/>
              <a:gd name="connsiteX74-4181" fmla="*/ 4844073 w 6884912"/>
              <a:gd name="connsiteY74-4182" fmla="*/ 161768 h 1161397"/>
              <a:gd name="connsiteX75-4183" fmla="*/ 4856454 w 6884912"/>
              <a:gd name="connsiteY75-4184" fmla="*/ 130488 h 1161397"/>
              <a:gd name="connsiteX76-4185" fmla="*/ 4920038 w 6884912"/>
              <a:gd name="connsiteY76-4186" fmla="*/ 140418 h 1161397"/>
              <a:gd name="connsiteX77-4187" fmla="*/ 5016639 w 6884912"/>
              <a:gd name="connsiteY77-4188" fmla="*/ 158905 h 1161397"/>
              <a:gd name="connsiteX78-4189" fmla="*/ 5072009 w 6884912"/>
              <a:gd name="connsiteY78-4190" fmla="*/ 161502 h 1161397"/>
              <a:gd name="connsiteX79-4191" fmla="*/ 5223626 w 6884912"/>
              <a:gd name="connsiteY79-4192" fmla="*/ 177356 h 1161397"/>
              <a:gd name="connsiteX80-4193" fmla="*/ 5375773 w 6884912"/>
              <a:gd name="connsiteY80-4194" fmla="*/ 199913 h 1161397"/>
              <a:gd name="connsiteX81-4195" fmla="*/ 5467502 w 6884912"/>
              <a:gd name="connsiteY81-4196" fmla="*/ 250963 h 1161397"/>
              <a:gd name="connsiteX82-4197" fmla="*/ 5592395 w 6884912"/>
              <a:gd name="connsiteY82-4198" fmla="*/ 265434 h 1161397"/>
              <a:gd name="connsiteX83-4199" fmla="*/ 5613532 w 6884912"/>
              <a:gd name="connsiteY83-4200" fmla="*/ 273379 h 1161397"/>
              <a:gd name="connsiteX84-4201" fmla="*/ 5642173 w 6884912"/>
              <a:gd name="connsiteY84-4202" fmla="*/ 266904 h 1161397"/>
              <a:gd name="connsiteX85-4203" fmla="*/ 5756910 w 6884912"/>
              <a:gd name="connsiteY85-4204" fmla="*/ 239211 h 1161397"/>
              <a:gd name="connsiteX86-4205" fmla="*/ 5846667 w 6884912"/>
              <a:gd name="connsiteY86-4206" fmla="*/ 201786 h 1161397"/>
              <a:gd name="connsiteX87-4207" fmla="*/ 5960732 w 6884912"/>
              <a:gd name="connsiteY87-4208" fmla="*/ 220708 h 1161397"/>
              <a:gd name="connsiteX88-4209" fmla="*/ 6029542 w 6884912"/>
              <a:gd name="connsiteY88-4210" fmla="*/ 210339 h 1161397"/>
              <a:gd name="connsiteX89-4211" fmla="*/ 6141123 w 6884912"/>
              <a:gd name="connsiteY89-4212" fmla="*/ 159923 h 1161397"/>
              <a:gd name="connsiteX90-4213" fmla="*/ 6290640 w 6884912"/>
              <a:gd name="connsiteY90-4214" fmla="*/ 167441 h 1161397"/>
              <a:gd name="connsiteX91-4215" fmla="*/ 6322806 w 6884912"/>
              <a:gd name="connsiteY91-4216" fmla="*/ 213293 h 1161397"/>
              <a:gd name="connsiteX92-4217" fmla="*/ 6380420 w 6884912"/>
              <a:gd name="connsiteY92-4218" fmla="*/ 173195 h 1161397"/>
              <a:gd name="connsiteX93-4219" fmla="*/ 6507891 w 6884912"/>
              <a:gd name="connsiteY93-4220" fmla="*/ 118474 h 1161397"/>
              <a:gd name="connsiteX94-4221" fmla="*/ 6571807 w 6884912"/>
              <a:gd name="connsiteY94-4222" fmla="*/ 98636 h 1161397"/>
              <a:gd name="connsiteX95-4223" fmla="*/ 6671880 w 6884912"/>
              <a:gd name="connsiteY95-4224" fmla="*/ 82931 h 1161397"/>
              <a:gd name="connsiteX96-4225" fmla="*/ 6702266 w 6884912"/>
              <a:gd name="connsiteY96-4226" fmla="*/ 75470 h 1161397"/>
              <a:gd name="connsiteX97-4227" fmla="*/ 6845802 w 6884912"/>
              <a:gd name="connsiteY97-4228" fmla="*/ 24496 h 1161397"/>
              <a:gd name="connsiteX98-4229" fmla="*/ 6884912 w 6884912"/>
              <a:gd name="connsiteY98-4230" fmla="*/ 0 h 1161397"/>
              <a:gd name="connsiteX0-4231" fmla="*/ 6884912 w 6884912"/>
              <a:gd name="connsiteY0-4232" fmla="*/ 0 h 1161397"/>
              <a:gd name="connsiteX1-4233" fmla="*/ 6884912 w 6884912"/>
              <a:gd name="connsiteY1-4234" fmla="*/ 1161397 h 1161397"/>
              <a:gd name="connsiteX2-4235" fmla="*/ 0 w 6884912"/>
              <a:gd name="connsiteY2-4236" fmla="*/ 1161397 h 1161397"/>
              <a:gd name="connsiteX3-4237" fmla="*/ 27135 w 6884912"/>
              <a:gd name="connsiteY3-4238" fmla="*/ 1147460 h 1161397"/>
              <a:gd name="connsiteX4-4239" fmla="*/ 115388 w 6884912"/>
              <a:gd name="connsiteY4-4240" fmla="*/ 1111320 h 1161397"/>
              <a:gd name="connsiteX5-4241" fmla="*/ 213420 w 6884912"/>
              <a:gd name="connsiteY5-4242" fmla="*/ 1056868 h 1161397"/>
              <a:gd name="connsiteX6-4243" fmla="*/ 454970 w 6884912"/>
              <a:gd name="connsiteY6-4244" fmla="*/ 1023343 h 1161397"/>
              <a:gd name="connsiteX7-4245" fmla="*/ 548162 w 6884912"/>
              <a:gd name="connsiteY7-4246" fmla="*/ 984908 h 1161397"/>
              <a:gd name="connsiteX8-4247" fmla="*/ 651408 w 6884912"/>
              <a:gd name="connsiteY8-4248" fmla="*/ 984938 h 1161397"/>
              <a:gd name="connsiteX9-4249" fmla="*/ 723108 w 6884912"/>
              <a:gd name="connsiteY9-4250" fmla="*/ 941904 h 1161397"/>
              <a:gd name="connsiteX10-4251" fmla="*/ 797699 w 6884912"/>
              <a:gd name="connsiteY10-4252" fmla="*/ 931362 h 1161397"/>
              <a:gd name="connsiteX11-4253" fmla="*/ 843359 w 6884912"/>
              <a:gd name="connsiteY11-4254" fmla="*/ 910894 h 1161397"/>
              <a:gd name="connsiteX12-4255" fmla="*/ 965215 w 6884912"/>
              <a:gd name="connsiteY12-4256" fmla="*/ 846701 h 1161397"/>
              <a:gd name="connsiteX13-4257" fmla="*/ 1085080 w 6884912"/>
              <a:gd name="connsiteY13-4258" fmla="*/ 776086 h 1161397"/>
              <a:gd name="connsiteX14-4259" fmla="*/ 1131224 w 6884912"/>
              <a:gd name="connsiteY14-4260" fmla="*/ 706160 h 1161397"/>
              <a:gd name="connsiteX15-4261" fmla="*/ 1207847 w 6884912"/>
              <a:gd name="connsiteY15-4262" fmla="*/ 689087 h 1161397"/>
              <a:gd name="connsiteX16-4263" fmla="*/ 1242716 w 6884912"/>
              <a:gd name="connsiteY16-4264" fmla="*/ 698052 h 1161397"/>
              <a:gd name="connsiteX17-4265" fmla="*/ 1299977 w 6884912"/>
              <a:gd name="connsiteY17-4266" fmla="*/ 639196 h 1161397"/>
              <a:gd name="connsiteX18-4267" fmla="*/ 1326190 w 6884912"/>
              <a:gd name="connsiteY18-4268" fmla="*/ 625955 h 1161397"/>
              <a:gd name="connsiteX19-4269" fmla="*/ 1339600 w 6884912"/>
              <a:gd name="connsiteY19-4270" fmla="*/ 616295 h 1161397"/>
              <a:gd name="connsiteX20-4271" fmla="*/ 1340054 w 6884912"/>
              <a:gd name="connsiteY20-4272" fmla="*/ 614022 h 1161397"/>
              <a:gd name="connsiteX21-4273" fmla="*/ 1391606 w 6884912"/>
              <a:gd name="connsiteY21-4274" fmla="*/ 615229 h 1161397"/>
              <a:gd name="connsiteX22-4275" fmla="*/ 1397565 w 6884912"/>
              <a:gd name="connsiteY22-4276" fmla="*/ 611490 h 1161397"/>
              <a:gd name="connsiteX23-4277" fmla="*/ 1432302 w 6884912"/>
              <a:gd name="connsiteY23-4278" fmla="*/ 617267 h 1161397"/>
              <a:gd name="connsiteX24-4279" fmla="*/ 1449644 w 6884912"/>
              <a:gd name="connsiteY24-4280" fmla="*/ 617591 h 1161397"/>
              <a:gd name="connsiteX25-4281" fmla="*/ 1455793 w 6884912"/>
              <a:gd name="connsiteY25-4282" fmla="*/ 623174 h 1161397"/>
              <a:gd name="connsiteX26-4283" fmla="*/ 1480758 w 6884912"/>
              <a:gd name="connsiteY26-4284" fmla="*/ 620863 h 1161397"/>
              <a:gd name="connsiteX27-4285" fmla="*/ 1483154 w 6884912"/>
              <a:gd name="connsiteY27-4286" fmla="*/ 618527 h 1161397"/>
              <a:gd name="connsiteX28-4287" fmla="*/ 1505495 w 6884912"/>
              <a:gd name="connsiteY28-4288" fmla="*/ 624325 h 1161397"/>
              <a:gd name="connsiteX29-4289" fmla="*/ 1526340 w 6884912"/>
              <a:gd name="connsiteY29-4290" fmla="*/ 638496 h 1161397"/>
              <a:gd name="connsiteX30-4291" fmla="*/ 1731986 w 6884912"/>
              <a:gd name="connsiteY30-4292" fmla="*/ 589682 h 1161397"/>
              <a:gd name="connsiteX31-4293" fmla="*/ 1927935 w 6884912"/>
              <a:gd name="connsiteY31-4294" fmla="*/ 628540 h 1161397"/>
              <a:gd name="connsiteX32-4295" fmla="*/ 2039075 w 6884912"/>
              <a:gd name="connsiteY32-4296" fmla="*/ 599964 h 1161397"/>
              <a:gd name="connsiteX33-4297" fmla="*/ 2066980 w 6884912"/>
              <a:gd name="connsiteY33-4298" fmla="*/ 550413 h 1161397"/>
              <a:gd name="connsiteX34-4299" fmla="*/ 2352236 w 6884912"/>
              <a:gd name="connsiteY34-4300" fmla="*/ 519602 h 1161397"/>
              <a:gd name="connsiteX35-4301" fmla="*/ 2420791 w 6884912"/>
              <a:gd name="connsiteY35-4302" fmla="*/ 492826 h 1161397"/>
              <a:gd name="connsiteX36-4303" fmla="*/ 2489932 w 6884912"/>
              <a:gd name="connsiteY36-4304" fmla="*/ 507864 h 1161397"/>
              <a:gd name="connsiteX37-4305" fmla="*/ 2512917 w 6884912"/>
              <a:gd name="connsiteY37-4306" fmla="*/ 489127 h 1161397"/>
              <a:gd name="connsiteX38-4307" fmla="*/ 2516783 w 6884912"/>
              <a:gd name="connsiteY38-4308" fmla="*/ 485473 h 1161397"/>
              <a:gd name="connsiteX39-4309" fmla="*/ 2534360 w 6884912"/>
              <a:gd name="connsiteY39-4310" fmla="*/ 480064 h 1161397"/>
              <a:gd name="connsiteX40-4311" fmla="*/ 2536691 w 6884912"/>
              <a:gd name="connsiteY40-4312" fmla="*/ 467018 h 1161397"/>
              <a:gd name="connsiteX41-4313" fmla="*/ 2561265 w 6884912"/>
              <a:gd name="connsiteY41-4314" fmla="*/ 450623 h 1161397"/>
              <a:gd name="connsiteX42-4315" fmla="*/ 2594349 w 6884912"/>
              <a:gd name="connsiteY42-4316" fmla="*/ 443884 h 1161397"/>
              <a:gd name="connsiteX43-4317" fmla="*/ 2754324 w 6884912"/>
              <a:gd name="connsiteY43-4318" fmla="*/ 424766 h 1161397"/>
              <a:gd name="connsiteX44-4319" fmla="*/ 2848470 w 6884912"/>
              <a:gd name="connsiteY44-4320" fmla="*/ 405966 h 1161397"/>
              <a:gd name="connsiteX45-4321" fmla="*/ 2881772 w 6884912"/>
              <a:gd name="connsiteY45-4322" fmla="*/ 387260 h 1161397"/>
              <a:gd name="connsiteX46-4323" fmla="*/ 2929932 w 6884912"/>
              <a:gd name="connsiteY46-4324" fmla="*/ 368912 h 1161397"/>
              <a:gd name="connsiteX47-4325" fmla="*/ 3013020 w 6884912"/>
              <a:gd name="connsiteY47-4326" fmla="*/ 327578 h 1161397"/>
              <a:gd name="connsiteX48-4327" fmla="*/ 3222191 w 6884912"/>
              <a:gd name="connsiteY48-4328" fmla="*/ 307887 h 1161397"/>
              <a:gd name="connsiteX49-4329" fmla="*/ 3227953 w 6884912"/>
              <a:gd name="connsiteY49-4330" fmla="*/ 297650 h 1161397"/>
              <a:gd name="connsiteX50-4331" fmla="*/ 3510042 w 6884912"/>
              <a:gd name="connsiteY50-4332" fmla="*/ 311820 h 1161397"/>
              <a:gd name="connsiteX51-4333" fmla="*/ 3626773 w 6884912"/>
              <a:gd name="connsiteY51-4334" fmla="*/ 290452 h 1161397"/>
              <a:gd name="connsiteX52-4335" fmla="*/ 3666217 w 6884912"/>
              <a:gd name="connsiteY52-4336" fmla="*/ 273255 h 1161397"/>
              <a:gd name="connsiteX53-4337" fmla="*/ 3732427 w 6884912"/>
              <a:gd name="connsiteY53-4338" fmla="*/ 245039 h 1161397"/>
              <a:gd name="connsiteX54-4339" fmla="*/ 3777022 w 6884912"/>
              <a:gd name="connsiteY54-4340" fmla="*/ 200276 h 1161397"/>
              <a:gd name="connsiteX55-4341" fmla="*/ 3791246 w 6884912"/>
              <a:gd name="connsiteY55-4342" fmla="*/ 189996 h 1161397"/>
              <a:gd name="connsiteX56-4343" fmla="*/ 3819864 w 6884912"/>
              <a:gd name="connsiteY56-4344" fmla="*/ 194605 h 1161397"/>
              <a:gd name="connsiteX57-4345" fmla="*/ 3830398 w 6884912"/>
              <a:gd name="connsiteY57-4346" fmla="*/ 188383 h 1161397"/>
              <a:gd name="connsiteX58-4347" fmla="*/ 3834360 w 6884912"/>
              <a:gd name="connsiteY58-4348" fmla="*/ 188992 h 1161397"/>
              <a:gd name="connsiteX59-4349" fmla="*/ 3843715 w 6884912"/>
              <a:gd name="connsiteY59-4350" fmla="*/ 188752 h 1161397"/>
              <a:gd name="connsiteX60-4351" fmla="*/ 3842609 w 6884912"/>
              <a:gd name="connsiteY60-4352" fmla="*/ 197386 h 1161397"/>
              <a:gd name="connsiteX61-4353" fmla="*/ 3853961 w 6884912"/>
              <a:gd name="connsiteY61-4354" fmla="*/ 213380 h 1161397"/>
              <a:gd name="connsiteX62-4355" fmla="*/ 3907640 w 6884912"/>
              <a:gd name="connsiteY62-4356" fmla="*/ 207568 h 1161397"/>
              <a:gd name="connsiteX63-4357" fmla="*/ 3910449 w 6884912"/>
              <a:gd name="connsiteY63-4358" fmla="*/ 197808 h 1161397"/>
              <a:gd name="connsiteX64-4359" fmla="*/ 3917197 w 6884912"/>
              <a:gd name="connsiteY64-4360" fmla="*/ 196121 h 1161397"/>
              <a:gd name="connsiteX65-4361" fmla="*/ 3922400 w 6884912"/>
              <a:gd name="connsiteY65-4362" fmla="*/ 205056 h 1161397"/>
              <a:gd name="connsiteX66-4363" fmla="*/ 4013061 w 6884912"/>
              <a:gd name="connsiteY66-4364" fmla="*/ 224874 h 1161397"/>
              <a:gd name="connsiteX67-4365" fmla="*/ 4220717 w 6884912"/>
              <a:gd name="connsiteY67-4366" fmla="*/ 192946 h 1161397"/>
              <a:gd name="connsiteX68-4367" fmla="*/ 4228802 w 6884912"/>
              <a:gd name="connsiteY68-4368" fmla="*/ 201468 h 1161397"/>
              <a:gd name="connsiteX69-4369" fmla="*/ 4289361 w 6884912"/>
              <a:gd name="connsiteY69-4370" fmla="*/ 196642 h 1161397"/>
              <a:gd name="connsiteX70-4371" fmla="*/ 4498913 w 6884912"/>
              <a:gd name="connsiteY70-4372" fmla="*/ 118915 h 1161397"/>
              <a:gd name="connsiteX71-4373" fmla="*/ 4617330 w 6884912"/>
              <a:gd name="connsiteY71-4374" fmla="*/ 111163 h 1161397"/>
              <a:gd name="connsiteX72-4375" fmla="*/ 4659778 w 6884912"/>
              <a:gd name="connsiteY72-4376" fmla="*/ 118219 h 1161397"/>
              <a:gd name="connsiteX73-4377" fmla="*/ 4730870 w 6884912"/>
              <a:gd name="connsiteY73-4378" fmla="*/ 129432 h 1161397"/>
              <a:gd name="connsiteX74-4379" fmla="*/ 4844073 w 6884912"/>
              <a:gd name="connsiteY74-4380" fmla="*/ 161768 h 1161397"/>
              <a:gd name="connsiteX75-4381" fmla="*/ 4856454 w 6884912"/>
              <a:gd name="connsiteY75-4382" fmla="*/ 130488 h 1161397"/>
              <a:gd name="connsiteX76-4383" fmla="*/ 4920038 w 6884912"/>
              <a:gd name="connsiteY76-4384" fmla="*/ 140418 h 1161397"/>
              <a:gd name="connsiteX77-4385" fmla="*/ 5016639 w 6884912"/>
              <a:gd name="connsiteY77-4386" fmla="*/ 158905 h 1161397"/>
              <a:gd name="connsiteX78-4387" fmla="*/ 5072009 w 6884912"/>
              <a:gd name="connsiteY78-4388" fmla="*/ 161502 h 1161397"/>
              <a:gd name="connsiteX79-4389" fmla="*/ 5223626 w 6884912"/>
              <a:gd name="connsiteY79-4390" fmla="*/ 177356 h 1161397"/>
              <a:gd name="connsiteX80-4391" fmla="*/ 5375773 w 6884912"/>
              <a:gd name="connsiteY80-4392" fmla="*/ 199913 h 1161397"/>
              <a:gd name="connsiteX81-4393" fmla="*/ 5467502 w 6884912"/>
              <a:gd name="connsiteY81-4394" fmla="*/ 250963 h 1161397"/>
              <a:gd name="connsiteX82-4395" fmla="*/ 5592395 w 6884912"/>
              <a:gd name="connsiteY82-4396" fmla="*/ 265434 h 1161397"/>
              <a:gd name="connsiteX83-4397" fmla="*/ 5613532 w 6884912"/>
              <a:gd name="connsiteY83-4398" fmla="*/ 273379 h 1161397"/>
              <a:gd name="connsiteX84-4399" fmla="*/ 5642173 w 6884912"/>
              <a:gd name="connsiteY84-4400" fmla="*/ 266904 h 1161397"/>
              <a:gd name="connsiteX85-4401" fmla="*/ 5756910 w 6884912"/>
              <a:gd name="connsiteY85-4402" fmla="*/ 239211 h 1161397"/>
              <a:gd name="connsiteX86-4403" fmla="*/ 5846667 w 6884912"/>
              <a:gd name="connsiteY86-4404" fmla="*/ 201786 h 1161397"/>
              <a:gd name="connsiteX87-4405" fmla="*/ 5960732 w 6884912"/>
              <a:gd name="connsiteY87-4406" fmla="*/ 220708 h 1161397"/>
              <a:gd name="connsiteX88-4407" fmla="*/ 6029542 w 6884912"/>
              <a:gd name="connsiteY88-4408" fmla="*/ 210339 h 1161397"/>
              <a:gd name="connsiteX89-4409" fmla="*/ 6141123 w 6884912"/>
              <a:gd name="connsiteY89-4410" fmla="*/ 159923 h 1161397"/>
              <a:gd name="connsiteX90-4411" fmla="*/ 6290640 w 6884912"/>
              <a:gd name="connsiteY90-4412" fmla="*/ 167441 h 1161397"/>
              <a:gd name="connsiteX91-4413" fmla="*/ 6322806 w 6884912"/>
              <a:gd name="connsiteY91-4414" fmla="*/ 213293 h 1161397"/>
              <a:gd name="connsiteX92-4415" fmla="*/ 6380420 w 6884912"/>
              <a:gd name="connsiteY92-4416" fmla="*/ 173195 h 1161397"/>
              <a:gd name="connsiteX93-4417" fmla="*/ 6507891 w 6884912"/>
              <a:gd name="connsiteY93-4418" fmla="*/ 118474 h 1161397"/>
              <a:gd name="connsiteX94-4419" fmla="*/ 6571807 w 6884912"/>
              <a:gd name="connsiteY94-4420" fmla="*/ 98636 h 1161397"/>
              <a:gd name="connsiteX95-4421" fmla="*/ 6671880 w 6884912"/>
              <a:gd name="connsiteY95-4422" fmla="*/ 82931 h 1161397"/>
              <a:gd name="connsiteX96-4423" fmla="*/ 6702266 w 6884912"/>
              <a:gd name="connsiteY96-4424" fmla="*/ 75470 h 1161397"/>
              <a:gd name="connsiteX97-4425" fmla="*/ 6845802 w 6884912"/>
              <a:gd name="connsiteY97-4426" fmla="*/ 24496 h 1161397"/>
              <a:gd name="connsiteX98-4427" fmla="*/ 6884912 w 6884912"/>
              <a:gd name="connsiteY98-4428" fmla="*/ 0 h 1161397"/>
              <a:gd name="connsiteX0-4429" fmla="*/ 6884912 w 6884912"/>
              <a:gd name="connsiteY0-4430" fmla="*/ 0 h 1161397"/>
              <a:gd name="connsiteX1-4431" fmla="*/ 6884912 w 6884912"/>
              <a:gd name="connsiteY1-4432" fmla="*/ 1161397 h 1161397"/>
              <a:gd name="connsiteX2-4433" fmla="*/ 0 w 6884912"/>
              <a:gd name="connsiteY2-4434" fmla="*/ 1161397 h 1161397"/>
              <a:gd name="connsiteX3-4435" fmla="*/ 27135 w 6884912"/>
              <a:gd name="connsiteY3-4436" fmla="*/ 1147460 h 1161397"/>
              <a:gd name="connsiteX4-4437" fmla="*/ 115388 w 6884912"/>
              <a:gd name="connsiteY4-4438" fmla="*/ 1111320 h 1161397"/>
              <a:gd name="connsiteX5-4439" fmla="*/ 213420 w 6884912"/>
              <a:gd name="connsiteY5-4440" fmla="*/ 1056868 h 1161397"/>
              <a:gd name="connsiteX6-4441" fmla="*/ 454970 w 6884912"/>
              <a:gd name="connsiteY6-4442" fmla="*/ 1023343 h 1161397"/>
              <a:gd name="connsiteX7-4443" fmla="*/ 548162 w 6884912"/>
              <a:gd name="connsiteY7-4444" fmla="*/ 984908 h 1161397"/>
              <a:gd name="connsiteX8-4445" fmla="*/ 651408 w 6884912"/>
              <a:gd name="connsiteY8-4446" fmla="*/ 984938 h 1161397"/>
              <a:gd name="connsiteX9-4447" fmla="*/ 723108 w 6884912"/>
              <a:gd name="connsiteY9-4448" fmla="*/ 941904 h 1161397"/>
              <a:gd name="connsiteX10-4449" fmla="*/ 797699 w 6884912"/>
              <a:gd name="connsiteY10-4450" fmla="*/ 931362 h 1161397"/>
              <a:gd name="connsiteX11-4451" fmla="*/ 843359 w 6884912"/>
              <a:gd name="connsiteY11-4452" fmla="*/ 910894 h 1161397"/>
              <a:gd name="connsiteX12-4453" fmla="*/ 965215 w 6884912"/>
              <a:gd name="connsiteY12-4454" fmla="*/ 846701 h 1161397"/>
              <a:gd name="connsiteX13-4455" fmla="*/ 1085080 w 6884912"/>
              <a:gd name="connsiteY13-4456" fmla="*/ 776086 h 1161397"/>
              <a:gd name="connsiteX14-4457" fmla="*/ 1137166 w 6884912"/>
              <a:gd name="connsiteY14-4458" fmla="*/ 744338 h 1161397"/>
              <a:gd name="connsiteX15-4459" fmla="*/ 1207847 w 6884912"/>
              <a:gd name="connsiteY15-4460" fmla="*/ 689087 h 1161397"/>
              <a:gd name="connsiteX16-4461" fmla="*/ 1242716 w 6884912"/>
              <a:gd name="connsiteY16-4462" fmla="*/ 698052 h 1161397"/>
              <a:gd name="connsiteX17-4463" fmla="*/ 1299977 w 6884912"/>
              <a:gd name="connsiteY17-4464" fmla="*/ 639196 h 1161397"/>
              <a:gd name="connsiteX18-4465" fmla="*/ 1326190 w 6884912"/>
              <a:gd name="connsiteY18-4466" fmla="*/ 625955 h 1161397"/>
              <a:gd name="connsiteX19-4467" fmla="*/ 1339600 w 6884912"/>
              <a:gd name="connsiteY19-4468" fmla="*/ 616295 h 1161397"/>
              <a:gd name="connsiteX20-4469" fmla="*/ 1340054 w 6884912"/>
              <a:gd name="connsiteY20-4470" fmla="*/ 614022 h 1161397"/>
              <a:gd name="connsiteX21-4471" fmla="*/ 1391606 w 6884912"/>
              <a:gd name="connsiteY21-4472" fmla="*/ 615229 h 1161397"/>
              <a:gd name="connsiteX22-4473" fmla="*/ 1397565 w 6884912"/>
              <a:gd name="connsiteY22-4474" fmla="*/ 611490 h 1161397"/>
              <a:gd name="connsiteX23-4475" fmla="*/ 1432302 w 6884912"/>
              <a:gd name="connsiteY23-4476" fmla="*/ 617267 h 1161397"/>
              <a:gd name="connsiteX24-4477" fmla="*/ 1449644 w 6884912"/>
              <a:gd name="connsiteY24-4478" fmla="*/ 617591 h 1161397"/>
              <a:gd name="connsiteX25-4479" fmla="*/ 1455793 w 6884912"/>
              <a:gd name="connsiteY25-4480" fmla="*/ 623174 h 1161397"/>
              <a:gd name="connsiteX26-4481" fmla="*/ 1480758 w 6884912"/>
              <a:gd name="connsiteY26-4482" fmla="*/ 620863 h 1161397"/>
              <a:gd name="connsiteX27-4483" fmla="*/ 1483154 w 6884912"/>
              <a:gd name="connsiteY27-4484" fmla="*/ 618527 h 1161397"/>
              <a:gd name="connsiteX28-4485" fmla="*/ 1505495 w 6884912"/>
              <a:gd name="connsiteY28-4486" fmla="*/ 624325 h 1161397"/>
              <a:gd name="connsiteX29-4487" fmla="*/ 1526340 w 6884912"/>
              <a:gd name="connsiteY29-4488" fmla="*/ 638496 h 1161397"/>
              <a:gd name="connsiteX30-4489" fmla="*/ 1731986 w 6884912"/>
              <a:gd name="connsiteY30-4490" fmla="*/ 589682 h 1161397"/>
              <a:gd name="connsiteX31-4491" fmla="*/ 1927935 w 6884912"/>
              <a:gd name="connsiteY31-4492" fmla="*/ 628540 h 1161397"/>
              <a:gd name="connsiteX32-4493" fmla="*/ 2039075 w 6884912"/>
              <a:gd name="connsiteY32-4494" fmla="*/ 599964 h 1161397"/>
              <a:gd name="connsiteX33-4495" fmla="*/ 2066980 w 6884912"/>
              <a:gd name="connsiteY33-4496" fmla="*/ 550413 h 1161397"/>
              <a:gd name="connsiteX34-4497" fmla="*/ 2352236 w 6884912"/>
              <a:gd name="connsiteY34-4498" fmla="*/ 519602 h 1161397"/>
              <a:gd name="connsiteX35-4499" fmla="*/ 2420791 w 6884912"/>
              <a:gd name="connsiteY35-4500" fmla="*/ 492826 h 1161397"/>
              <a:gd name="connsiteX36-4501" fmla="*/ 2489932 w 6884912"/>
              <a:gd name="connsiteY36-4502" fmla="*/ 507864 h 1161397"/>
              <a:gd name="connsiteX37-4503" fmla="*/ 2512917 w 6884912"/>
              <a:gd name="connsiteY37-4504" fmla="*/ 489127 h 1161397"/>
              <a:gd name="connsiteX38-4505" fmla="*/ 2516783 w 6884912"/>
              <a:gd name="connsiteY38-4506" fmla="*/ 485473 h 1161397"/>
              <a:gd name="connsiteX39-4507" fmla="*/ 2534360 w 6884912"/>
              <a:gd name="connsiteY39-4508" fmla="*/ 480064 h 1161397"/>
              <a:gd name="connsiteX40-4509" fmla="*/ 2536691 w 6884912"/>
              <a:gd name="connsiteY40-4510" fmla="*/ 467018 h 1161397"/>
              <a:gd name="connsiteX41-4511" fmla="*/ 2561265 w 6884912"/>
              <a:gd name="connsiteY41-4512" fmla="*/ 450623 h 1161397"/>
              <a:gd name="connsiteX42-4513" fmla="*/ 2594349 w 6884912"/>
              <a:gd name="connsiteY42-4514" fmla="*/ 443884 h 1161397"/>
              <a:gd name="connsiteX43-4515" fmla="*/ 2754324 w 6884912"/>
              <a:gd name="connsiteY43-4516" fmla="*/ 424766 h 1161397"/>
              <a:gd name="connsiteX44-4517" fmla="*/ 2848470 w 6884912"/>
              <a:gd name="connsiteY44-4518" fmla="*/ 405966 h 1161397"/>
              <a:gd name="connsiteX45-4519" fmla="*/ 2881772 w 6884912"/>
              <a:gd name="connsiteY45-4520" fmla="*/ 387260 h 1161397"/>
              <a:gd name="connsiteX46-4521" fmla="*/ 2929932 w 6884912"/>
              <a:gd name="connsiteY46-4522" fmla="*/ 368912 h 1161397"/>
              <a:gd name="connsiteX47-4523" fmla="*/ 3013020 w 6884912"/>
              <a:gd name="connsiteY47-4524" fmla="*/ 327578 h 1161397"/>
              <a:gd name="connsiteX48-4525" fmla="*/ 3222191 w 6884912"/>
              <a:gd name="connsiteY48-4526" fmla="*/ 307887 h 1161397"/>
              <a:gd name="connsiteX49-4527" fmla="*/ 3227953 w 6884912"/>
              <a:gd name="connsiteY49-4528" fmla="*/ 297650 h 1161397"/>
              <a:gd name="connsiteX50-4529" fmla="*/ 3510042 w 6884912"/>
              <a:gd name="connsiteY50-4530" fmla="*/ 311820 h 1161397"/>
              <a:gd name="connsiteX51-4531" fmla="*/ 3626773 w 6884912"/>
              <a:gd name="connsiteY51-4532" fmla="*/ 290452 h 1161397"/>
              <a:gd name="connsiteX52-4533" fmla="*/ 3666217 w 6884912"/>
              <a:gd name="connsiteY52-4534" fmla="*/ 273255 h 1161397"/>
              <a:gd name="connsiteX53-4535" fmla="*/ 3732427 w 6884912"/>
              <a:gd name="connsiteY53-4536" fmla="*/ 245039 h 1161397"/>
              <a:gd name="connsiteX54-4537" fmla="*/ 3777022 w 6884912"/>
              <a:gd name="connsiteY54-4538" fmla="*/ 200276 h 1161397"/>
              <a:gd name="connsiteX55-4539" fmla="*/ 3791246 w 6884912"/>
              <a:gd name="connsiteY55-4540" fmla="*/ 189996 h 1161397"/>
              <a:gd name="connsiteX56-4541" fmla="*/ 3819864 w 6884912"/>
              <a:gd name="connsiteY56-4542" fmla="*/ 194605 h 1161397"/>
              <a:gd name="connsiteX57-4543" fmla="*/ 3830398 w 6884912"/>
              <a:gd name="connsiteY57-4544" fmla="*/ 188383 h 1161397"/>
              <a:gd name="connsiteX58-4545" fmla="*/ 3834360 w 6884912"/>
              <a:gd name="connsiteY58-4546" fmla="*/ 188992 h 1161397"/>
              <a:gd name="connsiteX59-4547" fmla="*/ 3843715 w 6884912"/>
              <a:gd name="connsiteY59-4548" fmla="*/ 188752 h 1161397"/>
              <a:gd name="connsiteX60-4549" fmla="*/ 3842609 w 6884912"/>
              <a:gd name="connsiteY60-4550" fmla="*/ 197386 h 1161397"/>
              <a:gd name="connsiteX61-4551" fmla="*/ 3853961 w 6884912"/>
              <a:gd name="connsiteY61-4552" fmla="*/ 213380 h 1161397"/>
              <a:gd name="connsiteX62-4553" fmla="*/ 3907640 w 6884912"/>
              <a:gd name="connsiteY62-4554" fmla="*/ 207568 h 1161397"/>
              <a:gd name="connsiteX63-4555" fmla="*/ 3910449 w 6884912"/>
              <a:gd name="connsiteY63-4556" fmla="*/ 197808 h 1161397"/>
              <a:gd name="connsiteX64-4557" fmla="*/ 3917197 w 6884912"/>
              <a:gd name="connsiteY64-4558" fmla="*/ 196121 h 1161397"/>
              <a:gd name="connsiteX65-4559" fmla="*/ 3922400 w 6884912"/>
              <a:gd name="connsiteY65-4560" fmla="*/ 205056 h 1161397"/>
              <a:gd name="connsiteX66-4561" fmla="*/ 4013061 w 6884912"/>
              <a:gd name="connsiteY66-4562" fmla="*/ 224874 h 1161397"/>
              <a:gd name="connsiteX67-4563" fmla="*/ 4220717 w 6884912"/>
              <a:gd name="connsiteY67-4564" fmla="*/ 192946 h 1161397"/>
              <a:gd name="connsiteX68-4565" fmla="*/ 4228802 w 6884912"/>
              <a:gd name="connsiteY68-4566" fmla="*/ 201468 h 1161397"/>
              <a:gd name="connsiteX69-4567" fmla="*/ 4289361 w 6884912"/>
              <a:gd name="connsiteY69-4568" fmla="*/ 196642 h 1161397"/>
              <a:gd name="connsiteX70-4569" fmla="*/ 4498913 w 6884912"/>
              <a:gd name="connsiteY70-4570" fmla="*/ 118915 h 1161397"/>
              <a:gd name="connsiteX71-4571" fmla="*/ 4617330 w 6884912"/>
              <a:gd name="connsiteY71-4572" fmla="*/ 111163 h 1161397"/>
              <a:gd name="connsiteX72-4573" fmla="*/ 4659778 w 6884912"/>
              <a:gd name="connsiteY72-4574" fmla="*/ 118219 h 1161397"/>
              <a:gd name="connsiteX73-4575" fmla="*/ 4730870 w 6884912"/>
              <a:gd name="connsiteY73-4576" fmla="*/ 129432 h 1161397"/>
              <a:gd name="connsiteX74-4577" fmla="*/ 4844073 w 6884912"/>
              <a:gd name="connsiteY74-4578" fmla="*/ 161768 h 1161397"/>
              <a:gd name="connsiteX75-4579" fmla="*/ 4856454 w 6884912"/>
              <a:gd name="connsiteY75-4580" fmla="*/ 130488 h 1161397"/>
              <a:gd name="connsiteX76-4581" fmla="*/ 4920038 w 6884912"/>
              <a:gd name="connsiteY76-4582" fmla="*/ 140418 h 1161397"/>
              <a:gd name="connsiteX77-4583" fmla="*/ 5016639 w 6884912"/>
              <a:gd name="connsiteY77-4584" fmla="*/ 158905 h 1161397"/>
              <a:gd name="connsiteX78-4585" fmla="*/ 5072009 w 6884912"/>
              <a:gd name="connsiteY78-4586" fmla="*/ 161502 h 1161397"/>
              <a:gd name="connsiteX79-4587" fmla="*/ 5223626 w 6884912"/>
              <a:gd name="connsiteY79-4588" fmla="*/ 177356 h 1161397"/>
              <a:gd name="connsiteX80-4589" fmla="*/ 5375773 w 6884912"/>
              <a:gd name="connsiteY80-4590" fmla="*/ 199913 h 1161397"/>
              <a:gd name="connsiteX81-4591" fmla="*/ 5467502 w 6884912"/>
              <a:gd name="connsiteY81-4592" fmla="*/ 250963 h 1161397"/>
              <a:gd name="connsiteX82-4593" fmla="*/ 5592395 w 6884912"/>
              <a:gd name="connsiteY82-4594" fmla="*/ 265434 h 1161397"/>
              <a:gd name="connsiteX83-4595" fmla="*/ 5613532 w 6884912"/>
              <a:gd name="connsiteY83-4596" fmla="*/ 273379 h 1161397"/>
              <a:gd name="connsiteX84-4597" fmla="*/ 5642173 w 6884912"/>
              <a:gd name="connsiteY84-4598" fmla="*/ 266904 h 1161397"/>
              <a:gd name="connsiteX85-4599" fmla="*/ 5756910 w 6884912"/>
              <a:gd name="connsiteY85-4600" fmla="*/ 239211 h 1161397"/>
              <a:gd name="connsiteX86-4601" fmla="*/ 5846667 w 6884912"/>
              <a:gd name="connsiteY86-4602" fmla="*/ 201786 h 1161397"/>
              <a:gd name="connsiteX87-4603" fmla="*/ 5960732 w 6884912"/>
              <a:gd name="connsiteY87-4604" fmla="*/ 220708 h 1161397"/>
              <a:gd name="connsiteX88-4605" fmla="*/ 6029542 w 6884912"/>
              <a:gd name="connsiteY88-4606" fmla="*/ 210339 h 1161397"/>
              <a:gd name="connsiteX89-4607" fmla="*/ 6141123 w 6884912"/>
              <a:gd name="connsiteY89-4608" fmla="*/ 159923 h 1161397"/>
              <a:gd name="connsiteX90-4609" fmla="*/ 6290640 w 6884912"/>
              <a:gd name="connsiteY90-4610" fmla="*/ 167441 h 1161397"/>
              <a:gd name="connsiteX91-4611" fmla="*/ 6322806 w 6884912"/>
              <a:gd name="connsiteY91-4612" fmla="*/ 213293 h 1161397"/>
              <a:gd name="connsiteX92-4613" fmla="*/ 6380420 w 6884912"/>
              <a:gd name="connsiteY92-4614" fmla="*/ 173195 h 1161397"/>
              <a:gd name="connsiteX93-4615" fmla="*/ 6507891 w 6884912"/>
              <a:gd name="connsiteY93-4616" fmla="*/ 118474 h 1161397"/>
              <a:gd name="connsiteX94-4617" fmla="*/ 6571807 w 6884912"/>
              <a:gd name="connsiteY94-4618" fmla="*/ 98636 h 1161397"/>
              <a:gd name="connsiteX95-4619" fmla="*/ 6671880 w 6884912"/>
              <a:gd name="connsiteY95-4620" fmla="*/ 82931 h 1161397"/>
              <a:gd name="connsiteX96-4621" fmla="*/ 6702266 w 6884912"/>
              <a:gd name="connsiteY96-4622" fmla="*/ 75470 h 1161397"/>
              <a:gd name="connsiteX97-4623" fmla="*/ 6845802 w 6884912"/>
              <a:gd name="connsiteY97-4624" fmla="*/ 24496 h 1161397"/>
              <a:gd name="connsiteX98-4625" fmla="*/ 6884912 w 6884912"/>
              <a:gd name="connsiteY98-4626" fmla="*/ 0 h 11613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851" y="721243"/>
            <a:ext cx="7299634" cy="1716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9341" y="3182476"/>
            <a:ext cx="4556435" cy="2015936"/>
          </a:xfrm>
          <a:custGeom>
            <a:avLst/>
            <a:gdLst>
              <a:gd name="connsiteX0" fmla="*/ 0 w 4556435"/>
              <a:gd name="connsiteY0" fmla="*/ 0 h 2015936"/>
              <a:gd name="connsiteX1" fmla="*/ 615119 w 4556435"/>
              <a:gd name="connsiteY1" fmla="*/ 0 h 2015936"/>
              <a:gd name="connsiteX2" fmla="*/ 1093544 w 4556435"/>
              <a:gd name="connsiteY2" fmla="*/ 0 h 2015936"/>
              <a:gd name="connsiteX3" fmla="*/ 1754227 w 4556435"/>
              <a:gd name="connsiteY3" fmla="*/ 0 h 2015936"/>
              <a:gd name="connsiteX4" fmla="*/ 2369346 w 4556435"/>
              <a:gd name="connsiteY4" fmla="*/ 0 h 2015936"/>
              <a:gd name="connsiteX5" fmla="*/ 3030029 w 4556435"/>
              <a:gd name="connsiteY5" fmla="*/ 0 h 2015936"/>
              <a:gd name="connsiteX6" fmla="*/ 3599584 w 4556435"/>
              <a:gd name="connsiteY6" fmla="*/ 0 h 2015936"/>
              <a:gd name="connsiteX7" fmla="*/ 4032445 w 4556435"/>
              <a:gd name="connsiteY7" fmla="*/ 0 h 2015936"/>
              <a:gd name="connsiteX8" fmla="*/ 4556435 w 4556435"/>
              <a:gd name="connsiteY8" fmla="*/ 0 h 2015936"/>
              <a:gd name="connsiteX9" fmla="*/ 4556435 w 4556435"/>
              <a:gd name="connsiteY9" fmla="*/ 483825 h 2015936"/>
              <a:gd name="connsiteX10" fmla="*/ 4556435 w 4556435"/>
              <a:gd name="connsiteY10" fmla="*/ 947490 h 2015936"/>
              <a:gd name="connsiteX11" fmla="*/ 4556435 w 4556435"/>
              <a:gd name="connsiteY11" fmla="*/ 1390996 h 2015936"/>
              <a:gd name="connsiteX12" fmla="*/ 4556435 w 4556435"/>
              <a:gd name="connsiteY12" fmla="*/ 2015936 h 2015936"/>
              <a:gd name="connsiteX13" fmla="*/ 4032445 w 4556435"/>
              <a:gd name="connsiteY13" fmla="*/ 2015936 h 2015936"/>
              <a:gd name="connsiteX14" fmla="*/ 3599584 w 4556435"/>
              <a:gd name="connsiteY14" fmla="*/ 2015936 h 2015936"/>
              <a:gd name="connsiteX15" fmla="*/ 2984465 w 4556435"/>
              <a:gd name="connsiteY15" fmla="*/ 2015936 h 2015936"/>
              <a:gd name="connsiteX16" fmla="*/ 2414911 w 4556435"/>
              <a:gd name="connsiteY16" fmla="*/ 2015936 h 2015936"/>
              <a:gd name="connsiteX17" fmla="*/ 1799792 w 4556435"/>
              <a:gd name="connsiteY17" fmla="*/ 2015936 h 2015936"/>
              <a:gd name="connsiteX18" fmla="*/ 1275802 w 4556435"/>
              <a:gd name="connsiteY18" fmla="*/ 2015936 h 2015936"/>
              <a:gd name="connsiteX19" fmla="*/ 797376 w 4556435"/>
              <a:gd name="connsiteY19" fmla="*/ 2015936 h 2015936"/>
              <a:gd name="connsiteX20" fmla="*/ 0 w 4556435"/>
              <a:gd name="connsiteY20" fmla="*/ 2015936 h 2015936"/>
              <a:gd name="connsiteX21" fmla="*/ 0 w 4556435"/>
              <a:gd name="connsiteY21" fmla="*/ 1552271 h 2015936"/>
              <a:gd name="connsiteX22" fmla="*/ 0 w 4556435"/>
              <a:gd name="connsiteY22" fmla="*/ 1048287 h 2015936"/>
              <a:gd name="connsiteX23" fmla="*/ 0 w 4556435"/>
              <a:gd name="connsiteY23" fmla="*/ 544303 h 2015936"/>
              <a:gd name="connsiteX24" fmla="*/ 0 w 4556435"/>
              <a:gd name="connsiteY24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56435" h="2015936" fill="none" extrusionOk="0">
                <a:moveTo>
                  <a:pt x="0" y="0"/>
                </a:moveTo>
                <a:cubicBezTo>
                  <a:pt x="156963" y="-28251"/>
                  <a:pt x="360213" y="26600"/>
                  <a:pt x="615119" y="0"/>
                </a:cubicBezTo>
                <a:cubicBezTo>
                  <a:pt x="870025" y="-26600"/>
                  <a:pt x="990878" y="25674"/>
                  <a:pt x="1093544" y="0"/>
                </a:cubicBezTo>
                <a:cubicBezTo>
                  <a:pt x="1196211" y="-25674"/>
                  <a:pt x="1465934" y="25574"/>
                  <a:pt x="1754227" y="0"/>
                </a:cubicBezTo>
                <a:cubicBezTo>
                  <a:pt x="2042520" y="-25574"/>
                  <a:pt x="2157815" y="72502"/>
                  <a:pt x="2369346" y="0"/>
                </a:cubicBezTo>
                <a:cubicBezTo>
                  <a:pt x="2580877" y="-72502"/>
                  <a:pt x="2887267" y="52302"/>
                  <a:pt x="3030029" y="0"/>
                </a:cubicBezTo>
                <a:cubicBezTo>
                  <a:pt x="3172791" y="-52302"/>
                  <a:pt x="3373262" y="61794"/>
                  <a:pt x="3599584" y="0"/>
                </a:cubicBezTo>
                <a:cubicBezTo>
                  <a:pt x="3825906" y="-61794"/>
                  <a:pt x="3819216" y="27971"/>
                  <a:pt x="4032445" y="0"/>
                </a:cubicBezTo>
                <a:cubicBezTo>
                  <a:pt x="4245674" y="-27971"/>
                  <a:pt x="4365547" y="35725"/>
                  <a:pt x="4556435" y="0"/>
                </a:cubicBezTo>
                <a:cubicBezTo>
                  <a:pt x="4573290" y="215963"/>
                  <a:pt x="4507886" y="262440"/>
                  <a:pt x="4556435" y="483825"/>
                </a:cubicBezTo>
                <a:cubicBezTo>
                  <a:pt x="4604984" y="705210"/>
                  <a:pt x="4519724" y="756765"/>
                  <a:pt x="4556435" y="947490"/>
                </a:cubicBezTo>
                <a:cubicBezTo>
                  <a:pt x="4593146" y="1138215"/>
                  <a:pt x="4544632" y="1217300"/>
                  <a:pt x="4556435" y="1390996"/>
                </a:cubicBezTo>
                <a:cubicBezTo>
                  <a:pt x="4568238" y="1564692"/>
                  <a:pt x="4521687" y="1830323"/>
                  <a:pt x="4556435" y="2015936"/>
                </a:cubicBezTo>
                <a:cubicBezTo>
                  <a:pt x="4336013" y="2053735"/>
                  <a:pt x="4209128" y="1959811"/>
                  <a:pt x="4032445" y="2015936"/>
                </a:cubicBezTo>
                <a:cubicBezTo>
                  <a:pt x="3855762" y="2072061"/>
                  <a:pt x="3744570" y="2004631"/>
                  <a:pt x="3599584" y="2015936"/>
                </a:cubicBezTo>
                <a:cubicBezTo>
                  <a:pt x="3454598" y="2027241"/>
                  <a:pt x="3162088" y="1994449"/>
                  <a:pt x="2984465" y="2015936"/>
                </a:cubicBezTo>
                <a:cubicBezTo>
                  <a:pt x="2806842" y="2037423"/>
                  <a:pt x="2629305" y="1977027"/>
                  <a:pt x="2414911" y="2015936"/>
                </a:cubicBezTo>
                <a:cubicBezTo>
                  <a:pt x="2200517" y="2054845"/>
                  <a:pt x="2102477" y="1967466"/>
                  <a:pt x="1799792" y="2015936"/>
                </a:cubicBezTo>
                <a:cubicBezTo>
                  <a:pt x="1497107" y="2064406"/>
                  <a:pt x="1383427" y="1975810"/>
                  <a:pt x="1275802" y="2015936"/>
                </a:cubicBezTo>
                <a:cubicBezTo>
                  <a:pt x="1168177" y="2056062"/>
                  <a:pt x="907092" y="1984047"/>
                  <a:pt x="797376" y="2015936"/>
                </a:cubicBezTo>
                <a:cubicBezTo>
                  <a:pt x="687660" y="2047825"/>
                  <a:pt x="386190" y="1925687"/>
                  <a:pt x="0" y="2015936"/>
                </a:cubicBezTo>
                <a:cubicBezTo>
                  <a:pt x="-50951" y="1902096"/>
                  <a:pt x="37293" y="1714245"/>
                  <a:pt x="0" y="1552271"/>
                </a:cubicBezTo>
                <a:cubicBezTo>
                  <a:pt x="-37293" y="1390297"/>
                  <a:pt x="30169" y="1197385"/>
                  <a:pt x="0" y="1048287"/>
                </a:cubicBezTo>
                <a:cubicBezTo>
                  <a:pt x="-30169" y="899189"/>
                  <a:pt x="27254" y="779204"/>
                  <a:pt x="0" y="544303"/>
                </a:cubicBezTo>
                <a:cubicBezTo>
                  <a:pt x="-27254" y="309402"/>
                  <a:pt x="4124" y="253344"/>
                  <a:pt x="0" y="0"/>
                </a:cubicBezTo>
                <a:close/>
              </a:path>
              <a:path w="4556435" h="2015936" stroke="0" extrusionOk="0">
                <a:moveTo>
                  <a:pt x="0" y="0"/>
                </a:moveTo>
                <a:cubicBezTo>
                  <a:pt x="227822" y="-23258"/>
                  <a:pt x="369919" y="65871"/>
                  <a:pt x="569554" y="0"/>
                </a:cubicBezTo>
                <a:cubicBezTo>
                  <a:pt x="769189" y="-65871"/>
                  <a:pt x="841449" y="27937"/>
                  <a:pt x="1047980" y="0"/>
                </a:cubicBezTo>
                <a:cubicBezTo>
                  <a:pt x="1254511" y="-27937"/>
                  <a:pt x="1426759" y="12684"/>
                  <a:pt x="1663099" y="0"/>
                </a:cubicBezTo>
                <a:cubicBezTo>
                  <a:pt x="1899439" y="-12684"/>
                  <a:pt x="1883626" y="35103"/>
                  <a:pt x="2095960" y="0"/>
                </a:cubicBezTo>
                <a:cubicBezTo>
                  <a:pt x="2308294" y="-35103"/>
                  <a:pt x="2337643" y="19989"/>
                  <a:pt x="2528821" y="0"/>
                </a:cubicBezTo>
                <a:cubicBezTo>
                  <a:pt x="2719999" y="-19989"/>
                  <a:pt x="2807989" y="48757"/>
                  <a:pt x="2961683" y="0"/>
                </a:cubicBezTo>
                <a:cubicBezTo>
                  <a:pt x="3115377" y="-48757"/>
                  <a:pt x="3271209" y="29514"/>
                  <a:pt x="3485673" y="0"/>
                </a:cubicBezTo>
                <a:cubicBezTo>
                  <a:pt x="3700137" y="-29514"/>
                  <a:pt x="4255423" y="1374"/>
                  <a:pt x="4556435" y="0"/>
                </a:cubicBezTo>
                <a:cubicBezTo>
                  <a:pt x="4582772" y="93157"/>
                  <a:pt x="4537648" y="284148"/>
                  <a:pt x="4556435" y="463665"/>
                </a:cubicBezTo>
                <a:cubicBezTo>
                  <a:pt x="4575222" y="643183"/>
                  <a:pt x="4517214" y="839377"/>
                  <a:pt x="4556435" y="987809"/>
                </a:cubicBezTo>
                <a:cubicBezTo>
                  <a:pt x="4595656" y="1136241"/>
                  <a:pt x="4500837" y="1262769"/>
                  <a:pt x="4556435" y="1491793"/>
                </a:cubicBezTo>
                <a:cubicBezTo>
                  <a:pt x="4612033" y="1720817"/>
                  <a:pt x="4506505" y="1782788"/>
                  <a:pt x="4556435" y="2015936"/>
                </a:cubicBezTo>
                <a:cubicBezTo>
                  <a:pt x="4344942" y="2052568"/>
                  <a:pt x="4288932" y="1992543"/>
                  <a:pt x="4032445" y="2015936"/>
                </a:cubicBezTo>
                <a:cubicBezTo>
                  <a:pt x="3775958" y="2039329"/>
                  <a:pt x="3793835" y="1972035"/>
                  <a:pt x="3599584" y="2015936"/>
                </a:cubicBezTo>
                <a:cubicBezTo>
                  <a:pt x="3405333" y="2059837"/>
                  <a:pt x="3199622" y="1998130"/>
                  <a:pt x="2938901" y="2015936"/>
                </a:cubicBezTo>
                <a:cubicBezTo>
                  <a:pt x="2678180" y="2033742"/>
                  <a:pt x="2527854" y="2005462"/>
                  <a:pt x="2414911" y="2015936"/>
                </a:cubicBezTo>
                <a:cubicBezTo>
                  <a:pt x="2301968" y="2026410"/>
                  <a:pt x="2077121" y="1955217"/>
                  <a:pt x="1799792" y="2015936"/>
                </a:cubicBezTo>
                <a:cubicBezTo>
                  <a:pt x="1522463" y="2076655"/>
                  <a:pt x="1418222" y="2011057"/>
                  <a:pt x="1184673" y="2015936"/>
                </a:cubicBezTo>
                <a:cubicBezTo>
                  <a:pt x="951124" y="2020815"/>
                  <a:pt x="758038" y="1973994"/>
                  <a:pt x="615119" y="2015936"/>
                </a:cubicBezTo>
                <a:cubicBezTo>
                  <a:pt x="472200" y="2057878"/>
                  <a:pt x="217766" y="1950164"/>
                  <a:pt x="0" y="2015936"/>
                </a:cubicBezTo>
                <a:cubicBezTo>
                  <a:pt x="-42096" y="1776485"/>
                  <a:pt x="294" y="1653802"/>
                  <a:pt x="0" y="1471633"/>
                </a:cubicBezTo>
                <a:cubicBezTo>
                  <a:pt x="-294" y="1289464"/>
                  <a:pt x="59175" y="1090665"/>
                  <a:pt x="0" y="927331"/>
                </a:cubicBezTo>
                <a:cubicBezTo>
                  <a:pt x="-59175" y="763997"/>
                  <a:pt x="41960" y="581237"/>
                  <a:pt x="0" y="463665"/>
                </a:cubicBezTo>
                <a:cubicBezTo>
                  <a:pt x="-41960" y="346093"/>
                  <a:pt x="25829" y="190548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 defTabSz="67691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FF0000"/>
                </a:solidFill>
                <a:latin typeface="Helvetica Neue"/>
              </a:rPr>
              <a:t>b</a:t>
            </a:r>
            <a:r>
              <a:rPr lang="en-US" sz="1400" kern="1200" dirty="0" err="1">
                <a:solidFill>
                  <a:srgbClr val="FF0000"/>
                </a:solidFill>
                <a:latin typeface="Helvetica Neue"/>
                <a:ea typeface="+mn-ea"/>
                <a:cs typeface="+mn-cs"/>
              </a:rPr>
              <a:t>atch_s</a:t>
            </a:r>
            <a:r>
              <a:rPr lang="en-US" sz="1400" dirty="0" err="1">
                <a:solidFill>
                  <a:srgbClr val="FF0000"/>
                </a:solidFill>
                <a:latin typeface="Helvetica Neue"/>
              </a:rPr>
              <a:t>ize</a:t>
            </a:r>
            <a:r>
              <a:rPr lang="en-US" sz="1400" dirty="0">
                <a:solidFill>
                  <a:srgbClr val="FF0000"/>
                </a:solidFill>
                <a:latin typeface="Helvetica Neue"/>
              </a:rPr>
              <a:t>, </a:t>
            </a:r>
            <a:r>
              <a:rPr lang="en-US" sz="1400" kern="1200" dirty="0">
                <a:solidFill>
                  <a:srgbClr val="555555"/>
                </a:solidFill>
                <a:latin typeface="Helvetica Neue"/>
                <a:ea typeface="+mn-ea"/>
                <a:cs typeface="+mn-cs"/>
              </a:rPr>
              <a:t>number of samples to work through before updating the internal model parameters.</a:t>
            </a:r>
            <a:endParaRPr lang="en-US" sz="1400" kern="1200" dirty="0">
              <a:solidFill>
                <a:srgbClr val="555555"/>
              </a:solidFill>
              <a:latin typeface="Helvetica Neue"/>
              <a:ea typeface="+mn-ea"/>
              <a:cs typeface="+mn-cs"/>
            </a:endParaRPr>
          </a:p>
          <a:p>
            <a:pPr marL="285750" indent="-285750" defTabSz="67691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00" kern="1200" dirty="0">
              <a:solidFill>
                <a:srgbClr val="555555"/>
              </a:solidFill>
              <a:ea typeface="+mn-ea"/>
              <a:cs typeface="+mn-cs"/>
            </a:endParaRPr>
          </a:p>
          <a:p>
            <a:pPr marL="285750" indent="-285750" defTabSz="67691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  <a:latin typeface="Helvetica Neue"/>
              </a:rPr>
              <a:t>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Helvetica Neue"/>
              </a:rPr>
              <a:t>pochs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Helvetica Neue"/>
              </a:rPr>
              <a:t>, number times that the learning algorithm will work through the entire training dataset.</a:t>
            </a:r>
            <a:endParaRPr lang="en-US" sz="14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285750" indent="-285750" defTabSz="67691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285750" indent="-285750" defTabSz="67691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Helvetica Neue"/>
              </a:rPr>
              <a:t>verbose = 1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Helvetica Neue"/>
              </a:rPr>
              <a:t>, which includes both progress bar and one line per epoch</a:t>
            </a:r>
            <a:endParaRPr lang="en-US" sz="14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285750" indent="-285750" defTabSz="67691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graphicFrame>
        <p:nvGraphicFramePr>
          <p:cNvPr id="33" name="Content Placeholder 2"/>
          <p:cNvGraphicFramePr/>
          <p:nvPr/>
        </p:nvGraphicFramePr>
        <p:xfrm>
          <a:off x="589306" y="2627954"/>
          <a:ext cx="5816362" cy="390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some plots on the dataset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6160"/>
          <a:stretch>
            <a:fillRect/>
          </a:stretch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Here we using matplot.pyplot to show some plots on our dataset and increase our performance</a:t>
            </a: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First ,we setting the default size of plots and select the font of plots</a:t>
            </a: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Second, we determination the x and y axis that’s epochs on x-axis and accuracy on y-axis </a:t>
            </a:r>
            <a:endParaRPr lang="en-US" sz="170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5255260" y="1188637"/>
            <a:ext cx="5852711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Discover Dataset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phic 12" descr="Robo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5255260" y="2998278"/>
            <a:ext cx="442823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000"/>
              <a:t>Now, What We Will Do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5855149" y="2371435"/>
            <a:ext cx="35356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highlight>
                <a:srgbClr val="0000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/>
          <p:cNvPicPr>
            <a:picLocks noChangeAspect="1"/>
          </p:cNvPicPr>
          <p:nvPr/>
        </p:nvPicPr>
        <p:blipFill rotWithShape="1">
          <a:blip r:embed="rId1"/>
          <a:srcRect t="3485" r="-1" b="-1"/>
          <a:stretch>
            <a:fillRect/>
          </a:stretch>
        </p:blipFill>
        <p:spPr>
          <a:xfrm>
            <a:off x="512281" y="3734110"/>
            <a:ext cx="5181188" cy="2802157"/>
          </a:xfrm>
          <a:prstGeom prst="rect">
            <a:avLst/>
          </a:prstGeom>
        </p:spPr>
      </p:pic>
      <p:sp>
        <p:nvSpPr>
          <p:cNvPr id="60" name="Right Tri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8174" y="4506363"/>
            <a:ext cx="3963699" cy="1964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use show function to show our plot and save the plots in  data8_saccuracy.png  that show model performance</a:t>
            </a: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Chart, line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62" y="2431340"/>
            <a:ext cx="4499263" cy="176338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872765"/>
            <a:ext cx="6249461" cy="179524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74" y="681480"/>
            <a:ext cx="4812080" cy="169165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1502"/>
            <a:ext cx="6235807" cy="1625599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Evaluate the model 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 the model to reach 97%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76" y="1197234"/>
            <a:ext cx="5298894" cy="1801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4080775"/>
            <a:ext cx="5298894" cy="1496938"/>
          </a:xfrm>
          <a:prstGeom prst="rect">
            <a:avLst/>
          </a:prstGeom>
        </p:spPr>
      </p:pic>
      <p:sp>
        <p:nvSpPr>
          <p:cNvPr id="14" name="Right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/>
          </a:bodyPr>
          <a:lstStyle/>
          <a:p>
            <a:r>
              <a:rPr lang="en-GB" sz="2000" dirty="0"/>
              <a:t>After we reach the accuracy to 93 % we </a:t>
            </a:r>
            <a:r>
              <a:rPr lang="en-GB" sz="2000" dirty="0" err="1"/>
              <a:t>wanna</a:t>
            </a:r>
            <a:r>
              <a:rPr lang="en-GB" sz="2000" dirty="0"/>
              <a:t> high the accuracy and optimize the model so increase the epochs from </a:t>
            </a:r>
            <a:r>
              <a:rPr lang="en-GB" sz="2000" dirty="0">
                <a:solidFill>
                  <a:srgbClr val="FF0000"/>
                </a:solidFill>
              </a:rPr>
              <a:t>10</a:t>
            </a:r>
            <a:r>
              <a:rPr lang="en-GB" sz="2000" dirty="0"/>
              <a:t> to </a:t>
            </a:r>
            <a:r>
              <a:rPr lang="en-GB" sz="2000" dirty="0">
                <a:solidFill>
                  <a:srgbClr val="FF0000"/>
                </a:solidFill>
              </a:rPr>
              <a:t>20</a:t>
            </a:r>
            <a:r>
              <a:rPr lang="en-GB" sz="2000" dirty="0"/>
              <a:t> to test the model </a:t>
            </a: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1729" t="9091" r="21281" b="-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477981" y="1122363"/>
            <a:ext cx="397764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Test Model </a:t>
            </a:r>
            <a:endParaRPr lang="en-US" b="1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H="1">
            <a:off x="10975013" y="0"/>
            <a:ext cx="1876653" cy="1766008"/>
            <a:chOff x="-648769" y="2358"/>
            <a:chExt cx="1876653" cy="1766008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 rot="2700000">
            <a:off x="2412551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018791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/>
        </p:nvSpPr>
        <p:spPr>
          <a:xfrm>
            <a:off x="7762282" y="460593"/>
            <a:ext cx="2841168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50265">
              <a:spcBef>
                <a:spcPts val="930"/>
              </a:spcBef>
              <a:buNone/>
            </a:pPr>
            <a:r>
              <a:rPr lang="en-GB" sz="1200" dirty="0">
                <a:solidFill>
                  <a:srgbClr val="040C28"/>
                </a:solidFill>
                <a:latin typeface="Google Sans"/>
              </a:rPr>
              <a:t>Here we load the model after implementing and saved it instead of running the model every time. We use it to save the time.  </a:t>
            </a:r>
            <a:endParaRPr lang="en-GB" sz="1200" dirty="0">
              <a:solidFill>
                <a:srgbClr val="040C28"/>
              </a:solidFill>
              <a:latin typeface="Google Sans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5776644" y="1594379"/>
            <a:ext cx="340622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265">
              <a:spcAft>
                <a:spcPts val="600"/>
              </a:spcAft>
            </a:pPr>
            <a:r>
              <a:rPr lang="en-GB" sz="1400" dirty="0"/>
              <a:t>We have to transpose ‘</a:t>
            </a:r>
            <a:r>
              <a:rPr lang="en-GB" sz="1400" dirty="0" err="1"/>
              <a:t>x_test</a:t>
            </a:r>
            <a:r>
              <a:rPr lang="en-GB" sz="1400" dirty="0"/>
              <a:t>’ to make it vector to reach to shape that can be able to multiply</a:t>
            </a:r>
            <a:r>
              <a:rPr lang="en-US" sz="1400" dirty="0"/>
              <a:t> with the matrix.</a:t>
            </a:r>
            <a:r>
              <a:rPr lang="en-GB" sz="1400" dirty="0"/>
              <a:t> </a:t>
            </a:r>
            <a:endParaRPr lang="en-GB" sz="1400" dirty="0"/>
          </a:p>
        </p:txBody>
      </p:sp>
      <p:sp>
        <p:nvSpPr>
          <p:cNvPr id="13" name="Arrow: Right 12"/>
          <p:cNvSpPr/>
          <p:nvPr/>
        </p:nvSpPr>
        <p:spPr>
          <a:xfrm flipV="1">
            <a:off x="5239364" y="608879"/>
            <a:ext cx="2209559" cy="333423"/>
          </a:xfrm>
          <a:prstGeom prst="rightArrow">
            <a:avLst>
              <a:gd name="adj1" fmla="val 50000"/>
              <a:gd name="adj2" fmla="val 5380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5" name="TextBox 63"/>
          <p:cNvSpPr txBox="1"/>
          <p:nvPr/>
        </p:nvSpPr>
        <p:spPr>
          <a:xfrm flipH="1">
            <a:off x="1382634" y="3909243"/>
            <a:ext cx="230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265">
              <a:spcAft>
                <a:spcPts val="600"/>
              </a:spcAft>
            </a:pP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8" y="584012"/>
            <a:ext cx="4401164" cy="3810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2" y="1722391"/>
            <a:ext cx="4991797" cy="333422"/>
          </a:xfrm>
          <a:prstGeom prst="rect">
            <a:avLst/>
          </a:prstGeom>
        </p:spPr>
      </p:pic>
      <p:pic>
        <p:nvPicPr>
          <p:cNvPr id="28" name="Picture 27" descr="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8" y="3133221"/>
            <a:ext cx="4134427" cy="1943371"/>
          </a:xfrm>
          <a:prstGeom prst="rect">
            <a:avLst/>
          </a:prstGeom>
        </p:spPr>
      </p:pic>
      <p:sp>
        <p:nvSpPr>
          <p:cNvPr id="43" name="Content Placeholder 6"/>
          <p:cNvSpPr>
            <a:spLocks noGrp="1"/>
          </p:cNvSpPr>
          <p:nvPr/>
        </p:nvSpPr>
        <p:spPr>
          <a:xfrm>
            <a:off x="5771355" y="3193568"/>
            <a:ext cx="5209091" cy="1479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50265">
              <a:spcBef>
                <a:spcPts val="930"/>
              </a:spcBef>
              <a:buNone/>
            </a:pPr>
            <a:r>
              <a:rPr lang="en-GB" sz="1800" dirty="0">
                <a:solidFill>
                  <a:srgbClr val="040C28"/>
                </a:solidFill>
                <a:latin typeface="Google Sans"/>
              </a:rPr>
              <a:t>This function is used to read the csv file and loop in the file at column </a:t>
            </a:r>
            <a:r>
              <a:rPr lang="en-GB" sz="1800" dirty="0" err="1">
                <a:solidFill>
                  <a:srgbClr val="040C28"/>
                </a:solidFill>
                <a:latin typeface="Google Sans"/>
              </a:rPr>
              <a:t>SignName</a:t>
            </a:r>
            <a:r>
              <a:rPr lang="en-GB" sz="1800" dirty="0">
                <a:solidFill>
                  <a:srgbClr val="040C28"/>
                </a:solidFill>
                <a:latin typeface="Google Sans"/>
              </a:rPr>
              <a:t> and append this data to the list we have declared above </a:t>
            </a:r>
            <a:r>
              <a:rPr lang="en-GB" sz="1800" dirty="0" err="1">
                <a:solidFill>
                  <a:srgbClr val="040C28"/>
                </a:solidFill>
                <a:latin typeface="Google Sans"/>
              </a:rPr>
              <a:t>label_list</a:t>
            </a:r>
            <a:endParaRPr lang="en-GB" sz="1800" dirty="0">
              <a:solidFill>
                <a:srgbClr val="040C28"/>
              </a:solidFill>
              <a:latin typeface="Googl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/>
          <p:nvPr/>
        </p:nvSpPr>
        <p:spPr>
          <a:xfrm>
            <a:off x="6283420" y="2441811"/>
            <a:ext cx="5278465" cy="1576762"/>
          </a:xfrm>
          <a:custGeom>
            <a:avLst/>
            <a:gdLst>
              <a:gd name="connsiteX0" fmla="*/ 0 w 5278465"/>
              <a:gd name="connsiteY0" fmla="*/ 0 h 1576762"/>
              <a:gd name="connsiteX1" fmla="*/ 692065 w 5278465"/>
              <a:gd name="connsiteY1" fmla="*/ 0 h 1576762"/>
              <a:gd name="connsiteX2" fmla="*/ 1172992 w 5278465"/>
              <a:gd name="connsiteY2" fmla="*/ 0 h 1576762"/>
              <a:gd name="connsiteX3" fmla="*/ 1812273 w 5278465"/>
              <a:gd name="connsiteY3" fmla="*/ 0 h 1576762"/>
              <a:gd name="connsiteX4" fmla="*/ 2240415 w 5278465"/>
              <a:gd name="connsiteY4" fmla="*/ 0 h 1576762"/>
              <a:gd name="connsiteX5" fmla="*/ 2721342 w 5278465"/>
              <a:gd name="connsiteY5" fmla="*/ 0 h 1576762"/>
              <a:gd name="connsiteX6" fmla="*/ 3360623 w 5278465"/>
              <a:gd name="connsiteY6" fmla="*/ 0 h 1576762"/>
              <a:gd name="connsiteX7" fmla="*/ 3999903 w 5278465"/>
              <a:gd name="connsiteY7" fmla="*/ 0 h 1576762"/>
              <a:gd name="connsiteX8" fmla="*/ 4428046 w 5278465"/>
              <a:gd name="connsiteY8" fmla="*/ 0 h 1576762"/>
              <a:gd name="connsiteX9" fmla="*/ 5278465 w 5278465"/>
              <a:gd name="connsiteY9" fmla="*/ 0 h 1576762"/>
              <a:gd name="connsiteX10" fmla="*/ 5278465 w 5278465"/>
              <a:gd name="connsiteY10" fmla="*/ 557123 h 1576762"/>
              <a:gd name="connsiteX11" fmla="*/ 5278465 w 5278465"/>
              <a:gd name="connsiteY11" fmla="*/ 1066942 h 1576762"/>
              <a:gd name="connsiteX12" fmla="*/ 5278465 w 5278465"/>
              <a:gd name="connsiteY12" fmla="*/ 1576762 h 1576762"/>
              <a:gd name="connsiteX13" fmla="*/ 4639184 w 5278465"/>
              <a:gd name="connsiteY13" fmla="*/ 1576762 h 1576762"/>
              <a:gd name="connsiteX14" fmla="*/ 4211042 w 5278465"/>
              <a:gd name="connsiteY14" fmla="*/ 1576762 h 1576762"/>
              <a:gd name="connsiteX15" fmla="*/ 3571761 w 5278465"/>
              <a:gd name="connsiteY15" fmla="*/ 1576762 h 1576762"/>
              <a:gd name="connsiteX16" fmla="*/ 3143619 w 5278465"/>
              <a:gd name="connsiteY16" fmla="*/ 1576762 h 1576762"/>
              <a:gd name="connsiteX17" fmla="*/ 2609908 w 5278465"/>
              <a:gd name="connsiteY17" fmla="*/ 1576762 h 1576762"/>
              <a:gd name="connsiteX18" fmla="*/ 2023412 w 5278465"/>
              <a:gd name="connsiteY18" fmla="*/ 1576762 h 1576762"/>
              <a:gd name="connsiteX19" fmla="*/ 1331346 w 5278465"/>
              <a:gd name="connsiteY19" fmla="*/ 1576762 h 1576762"/>
              <a:gd name="connsiteX20" fmla="*/ 639281 w 5278465"/>
              <a:gd name="connsiteY20" fmla="*/ 1576762 h 1576762"/>
              <a:gd name="connsiteX21" fmla="*/ 0 w 5278465"/>
              <a:gd name="connsiteY21" fmla="*/ 1576762 h 1576762"/>
              <a:gd name="connsiteX22" fmla="*/ 0 w 5278465"/>
              <a:gd name="connsiteY22" fmla="*/ 1035407 h 1576762"/>
              <a:gd name="connsiteX23" fmla="*/ 0 w 5278465"/>
              <a:gd name="connsiteY23" fmla="*/ 525587 h 1576762"/>
              <a:gd name="connsiteX24" fmla="*/ 0 w 5278465"/>
              <a:gd name="connsiteY24" fmla="*/ 0 h 157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78465" h="1576762" fill="none" extrusionOk="0">
                <a:moveTo>
                  <a:pt x="0" y="0"/>
                </a:moveTo>
                <a:cubicBezTo>
                  <a:pt x="247189" y="-53091"/>
                  <a:pt x="404128" y="43486"/>
                  <a:pt x="692065" y="0"/>
                </a:cubicBezTo>
                <a:cubicBezTo>
                  <a:pt x="980003" y="-43486"/>
                  <a:pt x="1065348" y="38230"/>
                  <a:pt x="1172992" y="0"/>
                </a:cubicBezTo>
                <a:cubicBezTo>
                  <a:pt x="1280636" y="-38230"/>
                  <a:pt x="1619590" y="30182"/>
                  <a:pt x="1812273" y="0"/>
                </a:cubicBezTo>
                <a:cubicBezTo>
                  <a:pt x="2004956" y="-30182"/>
                  <a:pt x="2110713" y="19372"/>
                  <a:pt x="2240415" y="0"/>
                </a:cubicBezTo>
                <a:cubicBezTo>
                  <a:pt x="2370117" y="-19372"/>
                  <a:pt x="2551775" y="55305"/>
                  <a:pt x="2721342" y="0"/>
                </a:cubicBezTo>
                <a:cubicBezTo>
                  <a:pt x="2890909" y="-55305"/>
                  <a:pt x="3156931" y="14869"/>
                  <a:pt x="3360623" y="0"/>
                </a:cubicBezTo>
                <a:cubicBezTo>
                  <a:pt x="3564315" y="-14869"/>
                  <a:pt x="3779629" y="47608"/>
                  <a:pt x="3999903" y="0"/>
                </a:cubicBezTo>
                <a:cubicBezTo>
                  <a:pt x="4220177" y="-47608"/>
                  <a:pt x="4315875" y="15172"/>
                  <a:pt x="4428046" y="0"/>
                </a:cubicBezTo>
                <a:cubicBezTo>
                  <a:pt x="4540217" y="-15172"/>
                  <a:pt x="5026673" y="27821"/>
                  <a:pt x="5278465" y="0"/>
                </a:cubicBezTo>
                <a:cubicBezTo>
                  <a:pt x="5337957" y="147758"/>
                  <a:pt x="5216368" y="352779"/>
                  <a:pt x="5278465" y="557123"/>
                </a:cubicBezTo>
                <a:cubicBezTo>
                  <a:pt x="5340562" y="761467"/>
                  <a:pt x="5234601" y="900338"/>
                  <a:pt x="5278465" y="1066942"/>
                </a:cubicBezTo>
                <a:cubicBezTo>
                  <a:pt x="5322329" y="1233546"/>
                  <a:pt x="5224544" y="1459057"/>
                  <a:pt x="5278465" y="1576762"/>
                </a:cubicBezTo>
                <a:cubicBezTo>
                  <a:pt x="5141656" y="1609026"/>
                  <a:pt x="4790052" y="1520011"/>
                  <a:pt x="4639184" y="1576762"/>
                </a:cubicBezTo>
                <a:cubicBezTo>
                  <a:pt x="4488316" y="1633513"/>
                  <a:pt x="4370830" y="1538909"/>
                  <a:pt x="4211042" y="1576762"/>
                </a:cubicBezTo>
                <a:cubicBezTo>
                  <a:pt x="4051254" y="1614615"/>
                  <a:pt x="3833665" y="1532767"/>
                  <a:pt x="3571761" y="1576762"/>
                </a:cubicBezTo>
                <a:cubicBezTo>
                  <a:pt x="3309857" y="1620757"/>
                  <a:pt x="3261259" y="1537781"/>
                  <a:pt x="3143619" y="1576762"/>
                </a:cubicBezTo>
                <a:cubicBezTo>
                  <a:pt x="3025979" y="1615743"/>
                  <a:pt x="2825466" y="1548124"/>
                  <a:pt x="2609908" y="1576762"/>
                </a:cubicBezTo>
                <a:cubicBezTo>
                  <a:pt x="2394350" y="1605400"/>
                  <a:pt x="2197969" y="1518014"/>
                  <a:pt x="2023412" y="1576762"/>
                </a:cubicBezTo>
                <a:cubicBezTo>
                  <a:pt x="1848855" y="1635510"/>
                  <a:pt x="1555826" y="1542721"/>
                  <a:pt x="1331346" y="1576762"/>
                </a:cubicBezTo>
                <a:cubicBezTo>
                  <a:pt x="1106866" y="1610803"/>
                  <a:pt x="790295" y="1499835"/>
                  <a:pt x="639281" y="1576762"/>
                </a:cubicBezTo>
                <a:cubicBezTo>
                  <a:pt x="488268" y="1653689"/>
                  <a:pt x="185881" y="1571935"/>
                  <a:pt x="0" y="1576762"/>
                </a:cubicBezTo>
                <a:cubicBezTo>
                  <a:pt x="-35779" y="1341906"/>
                  <a:pt x="42024" y="1146226"/>
                  <a:pt x="0" y="1035407"/>
                </a:cubicBezTo>
                <a:cubicBezTo>
                  <a:pt x="-42024" y="924588"/>
                  <a:pt x="39888" y="649370"/>
                  <a:pt x="0" y="525587"/>
                </a:cubicBezTo>
                <a:cubicBezTo>
                  <a:pt x="-39888" y="401804"/>
                  <a:pt x="16516" y="239109"/>
                  <a:pt x="0" y="0"/>
                </a:cubicBezTo>
                <a:close/>
              </a:path>
              <a:path w="5278465" h="1576762" stroke="0" extrusionOk="0">
                <a:moveTo>
                  <a:pt x="0" y="0"/>
                </a:moveTo>
                <a:cubicBezTo>
                  <a:pt x="173484" y="-39987"/>
                  <a:pt x="422330" y="36322"/>
                  <a:pt x="692065" y="0"/>
                </a:cubicBezTo>
                <a:cubicBezTo>
                  <a:pt x="961801" y="-36322"/>
                  <a:pt x="1038625" y="42088"/>
                  <a:pt x="1278562" y="0"/>
                </a:cubicBezTo>
                <a:cubicBezTo>
                  <a:pt x="1518499" y="-42088"/>
                  <a:pt x="1580886" y="20409"/>
                  <a:pt x="1706704" y="0"/>
                </a:cubicBezTo>
                <a:cubicBezTo>
                  <a:pt x="1832522" y="-20409"/>
                  <a:pt x="2175703" y="56909"/>
                  <a:pt x="2345984" y="0"/>
                </a:cubicBezTo>
                <a:cubicBezTo>
                  <a:pt x="2516265" y="-56909"/>
                  <a:pt x="2676681" y="45744"/>
                  <a:pt x="2826911" y="0"/>
                </a:cubicBezTo>
                <a:cubicBezTo>
                  <a:pt x="2977141" y="-45744"/>
                  <a:pt x="3344438" y="43850"/>
                  <a:pt x="3518977" y="0"/>
                </a:cubicBezTo>
                <a:cubicBezTo>
                  <a:pt x="3693516" y="-43850"/>
                  <a:pt x="3925274" y="40872"/>
                  <a:pt x="4052688" y="0"/>
                </a:cubicBezTo>
                <a:cubicBezTo>
                  <a:pt x="4180102" y="-40872"/>
                  <a:pt x="4454134" y="27185"/>
                  <a:pt x="4639184" y="0"/>
                </a:cubicBezTo>
                <a:cubicBezTo>
                  <a:pt x="4824234" y="-27185"/>
                  <a:pt x="5124367" y="55443"/>
                  <a:pt x="5278465" y="0"/>
                </a:cubicBezTo>
                <a:cubicBezTo>
                  <a:pt x="5320245" y="211841"/>
                  <a:pt x="5238718" y="416480"/>
                  <a:pt x="5278465" y="557123"/>
                </a:cubicBezTo>
                <a:cubicBezTo>
                  <a:pt x="5318212" y="697766"/>
                  <a:pt x="5270136" y="866672"/>
                  <a:pt x="5278465" y="1082710"/>
                </a:cubicBezTo>
                <a:cubicBezTo>
                  <a:pt x="5286794" y="1298748"/>
                  <a:pt x="5227237" y="1378127"/>
                  <a:pt x="5278465" y="1576762"/>
                </a:cubicBezTo>
                <a:cubicBezTo>
                  <a:pt x="5174705" y="1588850"/>
                  <a:pt x="4988102" y="1568417"/>
                  <a:pt x="4797538" y="1576762"/>
                </a:cubicBezTo>
                <a:cubicBezTo>
                  <a:pt x="4606974" y="1585107"/>
                  <a:pt x="4374125" y="1560153"/>
                  <a:pt x="4158257" y="1576762"/>
                </a:cubicBezTo>
                <a:cubicBezTo>
                  <a:pt x="3942389" y="1593371"/>
                  <a:pt x="3854553" y="1571087"/>
                  <a:pt x="3730115" y="1576762"/>
                </a:cubicBezTo>
                <a:cubicBezTo>
                  <a:pt x="3605677" y="1582437"/>
                  <a:pt x="3322691" y="1536194"/>
                  <a:pt x="3038050" y="1576762"/>
                </a:cubicBezTo>
                <a:cubicBezTo>
                  <a:pt x="2753410" y="1617330"/>
                  <a:pt x="2575544" y="1518270"/>
                  <a:pt x="2398769" y="1576762"/>
                </a:cubicBezTo>
                <a:cubicBezTo>
                  <a:pt x="2221994" y="1635254"/>
                  <a:pt x="2110463" y="1551748"/>
                  <a:pt x="1917842" y="1576762"/>
                </a:cubicBezTo>
                <a:cubicBezTo>
                  <a:pt x="1725221" y="1601776"/>
                  <a:pt x="1507443" y="1562061"/>
                  <a:pt x="1331346" y="1576762"/>
                </a:cubicBezTo>
                <a:cubicBezTo>
                  <a:pt x="1155249" y="1591463"/>
                  <a:pt x="922036" y="1548043"/>
                  <a:pt x="797635" y="1576762"/>
                </a:cubicBezTo>
                <a:cubicBezTo>
                  <a:pt x="673234" y="1605481"/>
                  <a:pt x="254608" y="1509565"/>
                  <a:pt x="0" y="1576762"/>
                </a:cubicBezTo>
                <a:cubicBezTo>
                  <a:pt x="-1864" y="1395192"/>
                  <a:pt x="8194" y="1309359"/>
                  <a:pt x="0" y="1066942"/>
                </a:cubicBezTo>
                <a:cubicBezTo>
                  <a:pt x="-8194" y="824525"/>
                  <a:pt x="36034" y="797584"/>
                  <a:pt x="0" y="572890"/>
                </a:cubicBezTo>
                <a:cubicBezTo>
                  <a:pt x="-36034" y="348196"/>
                  <a:pt x="38277" y="18162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1’st step, Then we access the ‘</a:t>
            </a:r>
            <a:r>
              <a:rPr lang="en-US" sz="1900" dirty="0" err="1"/>
              <a:t>x_test</a:t>
            </a:r>
            <a:r>
              <a:rPr lang="en-US" sz="1900" dirty="0"/>
              <a:t>’ column from file data at </a:t>
            </a:r>
            <a:r>
              <a:rPr lang="en-US" sz="1900" dirty="0">
                <a:solidFill>
                  <a:srgbClr val="FF0000"/>
                </a:solidFill>
              </a:rPr>
              <a:t>index 12 </a:t>
            </a:r>
            <a:r>
              <a:rPr lang="en-US" sz="1900" dirty="0"/>
              <a:t>and </a:t>
            </a:r>
            <a:r>
              <a:rPr lang="en-US" sz="1900" dirty="0" err="1"/>
              <a:t>stroe</a:t>
            </a:r>
            <a:r>
              <a:rPr lang="en-US" sz="1900" dirty="0"/>
              <a:t> it in ‘</a:t>
            </a:r>
            <a:r>
              <a:rPr lang="en-US" sz="1900" dirty="0" err="1"/>
              <a:t>x_input</a:t>
            </a:r>
            <a:r>
              <a:rPr lang="en-US" sz="1900" dirty="0"/>
              <a:t>’.</a:t>
            </a:r>
            <a:endParaRPr lang="en-US" sz="1900" dirty="0"/>
          </a:p>
          <a:p>
            <a:r>
              <a:rPr lang="en-US" sz="1900" dirty="0"/>
              <a:t>And print the shape of this image at index 12 </a:t>
            </a:r>
            <a:endParaRPr lang="en-US" sz="1900" dirty="0"/>
          </a:p>
          <a:p>
            <a:r>
              <a:rPr lang="en-US" sz="1900" dirty="0"/>
              <a:t>2’nd step, we access the ‘</a:t>
            </a:r>
            <a:r>
              <a:rPr lang="en-US" sz="1900" dirty="0" err="1"/>
              <a:t>y_test</a:t>
            </a:r>
            <a:r>
              <a:rPr lang="en-US" sz="1900" dirty="0"/>
              <a:t>’ and print the  </a:t>
            </a:r>
            <a:r>
              <a:rPr lang="en-US" sz="1900" dirty="0">
                <a:solidFill>
                  <a:srgbClr val="FF0000"/>
                </a:solidFill>
              </a:rPr>
              <a:t>label</a:t>
            </a:r>
            <a:r>
              <a:rPr lang="en-US" sz="1900" dirty="0"/>
              <a:t> of  the </a:t>
            </a:r>
            <a:r>
              <a:rPr lang="en-US" sz="1900" dirty="0">
                <a:solidFill>
                  <a:srgbClr val="FF0000"/>
                </a:solidFill>
              </a:rPr>
              <a:t>same index </a:t>
            </a:r>
            <a:r>
              <a:rPr lang="en-US" sz="1900" dirty="0"/>
              <a:t>of ‘</a:t>
            </a:r>
            <a:r>
              <a:rPr lang="en-US" sz="1900" dirty="0" err="1"/>
              <a:t>x_input</a:t>
            </a:r>
            <a:r>
              <a:rPr lang="en-US" sz="1900" dirty="0"/>
              <a:t>’</a:t>
            </a:r>
            <a:endParaRPr lang="en-GB" sz="1900" dirty="0"/>
          </a:p>
        </p:txBody>
      </p:sp>
      <p:pic>
        <p:nvPicPr>
          <p:cNvPr id="43" name="Content Placeholder 4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7" y="918266"/>
            <a:ext cx="4687621" cy="605734"/>
          </a:xfrm>
        </p:spPr>
      </p:pic>
      <p:sp>
        <p:nvSpPr>
          <p:cNvPr id="45" name="Content Placeholder 6"/>
          <p:cNvSpPr>
            <a:spLocks noGrp="1"/>
          </p:cNvSpPr>
          <p:nvPr/>
        </p:nvSpPr>
        <p:spPr>
          <a:xfrm>
            <a:off x="6096000" y="841882"/>
            <a:ext cx="5209091" cy="9720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Here we invoke the function that we declared and take the csv file that </a:t>
            </a:r>
            <a:r>
              <a:rPr lang="en-US" sz="2000" dirty="0"/>
              <a:t>we</a:t>
            </a:r>
            <a:r>
              <a:rPr lang="en-US" sz="1800" dirty="0"/>
              <a:t> want to </a:t>
            </a:r>
            <a:r>
              <a:rPr lang="en-US" sz="1800" dirty="0">
                <a:solidFill>
                  <a:schemeClr val="accent6"/>
                </a:solidFill>
              </a:rPr>
              <a:t>read and store </a:t>
            </a:r>
            <a:r>
              <a:rPr lang="en-US" sz="1800" dirty="0"/>
              <a:t>it in </a:t>
            </a:r>
            <a:r>
              <a:rPr lang="en-US" sz="1800" dirty="0">
                <a:solidFill>
                  <a:schemeClr val="accent6"/>
                </a:solidFill>
              </a:rPr>
              <a:t>variable ‘labels’ </a:t>
            </a:r>
            <a:endParaRPr lang="en-GB" sz="1800" dirty="0">
              <a:solidFill>
                <a:schemeClr val="accent6"/>
              </a:solidFill>
            </a:endParaRPr>
          </a:p>
        </p:txBody>
      </p:sp>
      <p:pic>
        <p:nvPicPr>
          <p:cNvPr id="47" name="Picture 46" descr="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4" y="2163508"/>
            <a:ext cx="5209091" cy="1310453"/>
          </a:xfrm>
          <a:prstGeom prst="rect">
            <a:avLst/>
          </a:prstGeom>
        </p:spPr>
      </p:pic>
      <p:pic>
        <p:nvPicPr>
          <p:cNvPr id="49" name="Picture 48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20" y="4153828"/>
            <a:ext cx="3753374" cy="485843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>
            <a:off x="2919702" y="4367092"/>
            <a:ext cx="467123" cy="24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/>
          <p:nvPr/>
        </p:nvSpPr>
        <p:spPr>
          <a:xfrm>
            <a:off x="2681390" y="4559472"/>
            <a:ext cx="1741603" cy="37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number of channels.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3" name="Content Placeholder 2"/>
          <p:cNvSpPr txBox="1"/>
          <p:nvPr/>
        </p:nvSpPr>
        <p:spPr>
          <a:xfrm>
            <a:off x="827807" y="3566046"/>
            <a:ext cx="1741603" cy="37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number of images.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901642" y="3821176"/>
            <a:ext cx="0" cy="3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252642" y="4353942"/>
            <a:ext cx="5928" cy="26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69410" y="3970790"/>
            <a:ext cx="0" cy="1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67922" y="453811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Width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83776" y="3741574"/>
            <a:ext cx="595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Height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3794" y="5068969"/>
            <a:ext cx="54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we print 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label of this image </a:t>
            </a:r>
            <a:r>
              <a:rPr lang="en-US" dirty="0"/>
              <a:t>then the </a:t>
            </a:r>
            <a:r>
              <a:rPr lang="en-US" dirty="0">
                <a:solidFill>
                  <a:srgbClr val="0070C0"/>
                </a:solidFill>
              </a:rPr>
              <a:t>label =7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Visualization </a:t>
            </a:r>
            <a:endParaRPr lang="en-US" sz="7200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Make some plots on the dataset</a:t>
            </a:r>
            <a:endParaRPr lang="en-US" sz="2000" dirty="0"/>
          </a:p>
        </p:txBody>
      </p:sp>
      <p:sp>
        <p:nvSpPr>
          <p:cNvPr id="13" name="Title 1"/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/>
              <a:t>Visualization </a:t>
            </a:r>
            <a:endParaRPr lang="en-US" sz="7200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Make some plots on the dataset</a:t>
            </a:r>
            <a:endParaRPr lang="en-US" sz="2000" dirty="0"/>
          </a:p>
        </p:txBody>
      </p:sp>
      <p:sp useBgFill="1"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/>
          <p:cNvSpPr/>
          <p:nvPr/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/>
          <p:cNvSpPr/>
          <p:nvPr/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Visualization </a:t>
            </a:r>
            <a:endParaRPr lang="en-US" sz="7200" dirty="0"/>
          </a:p>
        </p:txBody>
      </p:sp>
      <p:sp>
        <p:nvSpPr>
          <p:cNvPr id="16" name="Content Placeholder 2"/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Make some plots on the dataset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7" name="Content Placeholder 6" descr="A picture containing ic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70"/>
            <a:ext cx="3487126" cy="349841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 with low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9125"/>
            <a:ext cx="10401281" cy="2131409"/>
          </a:xfrm>
          <a:prstGeom prst="rect">
            <a:avLst/>
          </a:prstGeom>
        </p:spPr>
      </p:pic>
      <p:sp>
        <p:nvSpPr>
          <p:cNvPr id="11" name="TextBox 23"/>
          <p:cNvSpPr txBox="1"/>
          <p:nvPr/>
        </p:nvSpPr>
        <p:spPr>
          <a:xfrm>
            <a:off x="5534948" y="1503364"/>
            <a:ext cx="5827644" cy="2523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 we using </a:t>
            </a:r>
            <a:r>
              <a:rPr lang="en-US" sz="2000" dirty="0" err="1"/>
              <a:t>matplot.pyplot</a:t>
            </a:r>
            <a:r>
              <a:rPr lang="en-US" sz="2000" dirty="0"/>
              <a:t> to show some plots on our dataset.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 we display the image of width and </a:t>
            </a:r>
            <a:r>
              <a:rPr lang="en-US" sz="2000" dirty="0">
                <a:solidFill>
                  <a:srgbClr val="FF0000"/>
                </a:solidFill>
              </a:rPr>
              <a:t>height 3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width 3</a:t>
            </a:r>
            <a:r>
              <a:rPr lang="en-US" sz="2000" dirty="0"/>
              <a:t>.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 we use </a:t>
            </a:r>
            <a:r>
              <a:rPr lang="en-US" sz="2000" dirty="0" err="1"/>
              <a:t>plt.axis</a:t>
            </a:r>
            <a:r>
              <a:rPr lang="en-US" sz="2000" dirty="0"/>
              <a:t>(‘off’) to remove the x-axis and y-axis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Finally ,we display the image.</a:t>
            </a:r>
            <a:endParaRPr lang="en-US" sz="2000" dirty="0"/>
          </a:p>
        </p:txBody>
      </p:sp>
    </p:spTree>
  </p:cSld>
  <p:clrMapOvr>
    <a:masterClrMapping/>
  </p:clrMapOvr>
  <p:transition spd="slow">
    <p:cover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62" y="229046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 the accuracy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9" y="3867674"/>
            <a:ext cx="8507730" cy="276128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TextBox 23"/>
          <p:cNvSpPr txBox="1"/>
          <p:nvPr/>
        </p:nvSpPr>
        <p:spPr>
          <a:xfrm>
            <a:off x="637162" y="1576010"/>
            <a:ext cx="5458838" cy="2062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store the predict of ‘</a:t>
            </a:r>
            <a:r>
              <a:rPr lang="en-US" sz="2000" dirty="0" err="1"/>
              <a:t>x_input</a:t>
            </a:r>
            <a:r>
              <a:rPr lang="en-US" sz="2000" dirty="0"/>
              <a:t>’ and store it in variable scores 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dirty="0">
                <a:solidFill>
                  <a:srgbClr val="FF0000"/>
                </a:solidFill>
              </a:rPr>
              <a:t>argmax</a:t>
            </a:r>
            <a:r>
              <a:rPr lang="en-US" sz="2000" dirty="0"/>
              <a:t> of scores to select the </a:t>
            </a:r>
            <a:r>
              <a:rPr lang="en-US" sz="2000" dirty="0">
                <a:solidFill>
                  <a:schemeClr val="accent6"/>
                </a:solidFill>
              </a:rPr>
              <a:t>maximum value of scores(probability) </a:t>
            </a:r>
            <a:endParaRPr lang="en-US" sz="2000" dirty="0">
              <a:solidFill>
                <a:schemeClr val="accent6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Print the </a:t>
            </a:r>
            <a:r>
              <a:rPr lang="en-US" sz="2000" dirty="0" err="1"/>
              <a:t>ClassId</a:t>
            </a:r>
            <a:r>
              <a:rPr lang="en-US" sz="2000" dirty="0"/>
              <a:t> and its Label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Finally , we print the accuracy </a:t>
            </a:r>
            <a:endParaRPr lang="en-US" sz="2000" dirty="0"/>
          </a:p>
        </p:txBody>
      </p:sp>
    </p:spTree>
  </p:cSld>
  <p:clrMapOvr>
    <a:masterClrMapping/>
  </p:clrMapOvr>
  <p:transition spd="slow">
    <p:cover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1845974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en-US" sz="8000" dirty="0">
              <a:solidFill>
                <a:schemeClr val="bg1"/>
              </a:solidFill>
            </a:endParaRPr>
          </a:p>
        </p:txBody>
      </p:sp>
      <p:grpSp>
        <p:nvGrpSpPr>
          <p:cNvPr id="120" name="Group 119"/>
          <p:cNvGrpSpPr>
            <a:grpSpLocks noGrp="1" noRot="1" noChangeAspect="1" noMove="1" noResize="1" noUngrp="1"/>
          </p:cNvGrpSpPr>
          <p:nvPr/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1" name="Group 120"/>
            <p:cNvGrpSpPr/>
            <p:nvPr/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25" name="Freeform: Shape 124"/>
              <p:cNvSpPr/>
              <p:nvPr/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23" name="Freeform: Shape 122"/>
              <p:cNvSpPr/>
              <p:nvPr/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1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phic 4" descr="Smiling Face with No Fi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44" y="2129632"/>
            <a:ext cx="2598738" cy="2598738"/>
          </a:xfrm>
          <a:prstGeom prst="rect">
            <a:avLst/>
          </a:prstGeom>
        </p:spPr>
      </p:pic>
      <p:grpSp>
        <p:nvGrpSpPr>
          <p:cNvPr id="128" name="Group 127"/>
          <p:cNvGrpSpPr>
            <a:grpSpLocks noGrp="1" noRot="1" noChangeAspect="1" noMove="1" noResize="1" noUngrp="1"/>
          </p:cNvGrpSpPr>
          <p:nvPr/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9" name="Group 128"/>
            <p:cNvGrpSpPr/>
            <p:nvPr/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33" name="Freeform: Shape 132"/>
              <p:cNvSpPr/>
              <p:nvPr/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31" name="Freeform: Shape 130"/>
              <p:cNvSpPr/>
              <p:nvPr/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1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Handshak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283" y="1902883"/>
            <a:ext cx="3052234" cy="3052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895" y="203033"/>
            <a:ext cx="5629693" cy="356281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6168414" y="3035016"/>
            <a:ext cx="5458838" cy="3562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First We Will Import </a:t>
            </a:r>
            <a:r>
              <a:rPr lang="en-US" sz="1500" dirty="0" err="1" smtClean="0"/>
              <a:t>Somes</a:t>
            </a:r>
            <a:r>
              <a:rPr lang="en-US" sz="1500" dirty="0" smtClean="0"/>
              <a:t> </a:t>
            </a:r>
            <a:r>
              <a:rPr lang="en-US" sz="1500" dirty="0"/>
              <a:t>Of Library To used it When We     Work On Dataset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import pickle we used it to load dataset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import </a:t>
            </a:r>
            <a:r>
              <a:rPr lang="en-US" sz="1500" b="1" dirty="0" err="1"/>
              <a:t>matplotlib.pyplot</a:t>
            </a:r>
            <a:r>
              <a:rPr lang="en-US" sz="1500" dirty="0"/>
              <a:t> we used it for creating interactive     visualizations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 import </a:t>
            </a:r>
            <a:r>
              <a:rPr lang="en-US" sz="1500" b="1" dirty="0" err="1"/>
              <a:t>to_categorical</a:t>
            </a:r>
            <a:r>
              <a:rPr lang="en-US" sz="1500" b="1" dirty="0"/>
              <a:t> </a:t>
            </a:r>
            <a:r>
              <a:rPr lang="en-US" sz="1500" dirty="0"/>
              <a:t>return dataset in vector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/>
              <a:t>Sequential</a:t>
            </a:r>
            <a:r>
              <a:rPr lang="en-US" sz="1500" dirty="0"/>
              <a:t> we used to </a:t>
            </a:r>
            <a:r>
              <a:rPr lang="en-GB" sz="1400" kern="1200" dirty="0">
                <a:solidFill>
                  <a:srgbClr val="040C28"/>
                </a:solidFill>
                <a:latin typeface="Google Sans"/>
                <a:ea typeface="+mn-ea"/>
                <a:cs typeface="+mn-cs"/>
              </a:rPr>
              <a:t>allow us to specify a neural      network, precisely, sequential: from input to output, passing through a series of hidden layers, one after the other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/>
              <a:t>Dense</a:t>
            </a:r>
            <a:r>
              <a:rPr lang="en-US" sz="1500" dirty="0"/>
              <a:t>, </a:t>
            </a:r>
            <a:r>
              <a:rPr lang="en-US" sz="1500" b="1" dirty="0"/>
              <a:t>Dropout</a:t>
            </a:r>
            <a:r>
              <a:rPr lang="en-US" sz="1500" dirty="0"/>
              <a:t>, </a:t>
            </a:r>
            <a:r>
              <a:rPr lang="en-US" sz="1500" b="1" dirty="0"/>
              <a:t>Flatten</a:t>
            </a:r>
            <a:r>
              <a:rPr lang="en-US" sz="1500" dirty="0"/>
              <a:t>, </a:t>
            </a:r>
            <a:r>
              <a:rPr lang="en-US" sz="1500" b="1" dirty="0"/>
              <a:t>Conv2D</a:t>
            </a:r>
            <a:r>
              <a:rPr lang="en-US" sz="1500" dirty="0"/>
              <a:t>, </a:t>
            </a:r>
            <a:r>
              <a:rPr lang="en-US" sz="1500" b="1" dirty="0"/>
              <a:t>MaxPool2D </a:t>
            </a:r>
            <a:r>
              <a:rPr lang="en-US" sz="1500" dirty="0"/>
              <a:t>to evaluate CNN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 err="1"/>
              <a:t>LearningRateScheduler</a:t>
            </a:r>
            <a:r>
              <a:rPr lang="en-US" sz="1500" b="1" dirty="0"/>
              <a:t> </a:t>
            </a:r>
            <a:r>
              <a:rPr lang="en-US" sz="1500" dirty="0"/>
              <a:t>to get adapter (increase epochs, learning rate changes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 err="1"/>
              <a:t>numpy</a:t>
            </a:r>
            <a:r>
              <a:rPr lang="en-US" sz="1500" dirty="0"/>
              <a:t> It provides a multidimensional array object </a:t>
            </a: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import </a:t>
            </a:r>
            <a:r>
              <a:rPr lang="en-US" sz="1500" b="1" dirty="0"/>
              <a:t>pandas</a:t>
            </a:r>
            <a:r>
              <a:rPr lang="en-US" sz="1500" dirty="0"/>
              <a:t> used to analyze big data</a:t>
            </a:r>
            <a:endParaRPr lang="en-US" sz="150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" y="630936"/>
            <a:ext cx="4047744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we will go to discover the dataset in order to know what is consists of</a:t>
            </a: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4462" y="252919"/>
            <a:ext cx="7074409" cy="2111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FFFF"/>
                </a:solidFill>
              </a:rPr>
              <a:t>2. </a:t>
            </a:r>
            <a:r>
              <a:rPr lang="en-US" sz="2400" b="1" dirty="0">
                <a:solidFill>
                  <a:srgbClr val="FFFFFF"/>
                </a:solidFill>
              </a:rPr>
              <a:t>We Will Go To Load Dataset To Work On It: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1. use statement With calls 2 built-in methods (exit) and  (enter) to loop on dataset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2. use function </a:t>
            </a:r>
            <a:r>
              <a:rPr lang="en-US" b="1" dirty="0">
                <a:solidFill>
                  <a:srgbClr val="FFFFFF"/>
                </a:solidFill>
              </a:rPr>
              <a:t>open() </a:t>
            </a:r>
            <a:r>
              <a:rPr lang="en-US" dirty="0">
                <a:solidFill>
                  <a:srgbClr val="FFFFFF"/>
                </a:solidFill>
              </a:rPr>
              <a:t>to read data from file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3. use </a:t>
            </a:r>
            <a:r>
              <a:rPr lang="en-US" b="1" dirty="0" err="1">
                <a:solidFill>
                  <a:srgbClr val="FFFFFF"/>
                </a:solidFill>
              </a:rPr>
              <a:t>pickle.load</a:t>
            </a:r>
            <a:r>
              <a:rPr lang="en-US" dirty="0">
                <a:solidFill>
                  <a:srgbClr val="FFFFFF"/>
                </a:solidFill>
              </a:rPr>
              <a:t> to load dataset in new label and use (encoding='latin1’) 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   because it allows you to import the data directly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936" y="3491956"/>
            <a:ext cx="10917936" cy="22381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666" y="1486550"/>
            <a:ext cx="9157970" cy="4896533"/>
          </a:xfrm>
          <a:prstGeom prst="rect">
            <a:avLst/>
          </a:prstGeom>
        </p:spPr>
      </p:pic>
      <p:sp>
        <p:nvSpPr>
          <p:cNvPr id="5" name="Rounded Rectangle 2"/>
          <p:cNvSpPr/>
          <p:nvPr/>
        </p:nvSpPr>
        <p:spPr>
          <a:xfrm>
            <a:off x="2023755" y="239076"/>
            <a:ext cx="7992208" cy="108921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3. third, when we discover dataset, we found that dataset is consists of </a:t>
            </a:r>
            <a:r>
              <a:rPr lang="en-US" sz="2800" b="1" dirty="0"/>
              <a:t>7 columns</a:t>
            </a:r>
            <a:endParaRPr lang="en-US" sz="2800" b="1" dirty="0"/>
          </a:p>
        </p:txBody>
      </p:sp>
      <p:cxnSp>
        <p:nvCxnSpPr>
          <p:cNvPr id="9" name="Connector: Elbow 8"/>
          <p:cNvCxnSpPr>
            <a:endCxn id="5" idx="1"/>
          </p:cNvCxnSpPr>
          <p:nvPr/>
        </p:nvCxnSpPr>
        <p:spPr>
          <a:xfrm rot="5400000" flipH="1" flipV="1">
            <a:off x="-1216390" y="3204618"/>
            <a:ext cx="5661080" cy="8192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204546" y="6444762"/>
            <a:ext cx="43873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2700000">
            <a:off x="11323795" y="6033667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9930035" y="5721109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6857999" y="2324416"/>
            <a:ext cx="4825713" cy="15617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Prepare To </a:t>
            </a:r>
            <a:endParaRPr lang="en-US" sz="8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8000" dirty="0" smtClean="0">
                <a:solidFill>
                  <a:schemeClr val="tx2"/>
                </a:solidFill>
              </a:rPr>
              <a:t>Discover Dataset</a:t>
            </a:r>
            <a:endParaRPr lang="en-US" sz="8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Graphic 10" descr="Teach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9" name="Freeform: Shape 18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7393193" y="3842003"/>
            <a:ext cx="390472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highlight>
                <a:srgbClr val="0000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427" y="2145330"/>
            <a:ext cx="5552302" cy="344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4. In This Step We Will  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      </a:t>
            </a:r>
            <a:r>
              <a:rPr lang="en-US" sz="2800" dirty="0" smtClean="0"/>
              <a:t> Make Data Analysis</a:t>
            </a:r>
            <a:endParaRPr lang="en-US" sz="2800" dirty="0"/>
          </a:p>
        </p:txBody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344" y="587829"/>
            <a:ext cx="5816456" cy="546753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69" y="1533580"/>
            <a:ext cx="6647688" cy="2619164"/>
          </a:xfrm>
          <a:prstGeom prst="rect">
            <a:avLst/>
          </a:prstGeom>
        </p:spPr>
      </p:pic>
      <p:sp>
        <p:nvSpPr>
          <p:cNvPr id="90" name="Rectangle 8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0960" y="2252870"/>
            <a:ext cx="3850640" cy="355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1. we will loop on </a:t>
            </a:r>
            <a:r>
              <a:rPr lang="en-US" sz="2400" dirty="0">
                <a:solidFill>
                  <a:srgbClr val="FF0000"/>
                </a:solidFill>
              </a:rPr>
              <a:t>labels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column </a:t>
            </a:r>
            <a:r>
              <a:rPr lang="en-US" sz="2400" dirty="0"/>
              <a:t>and append it in new array to know the number of  labels in dataset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2.in this step we will divide 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    dataset in some category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3. </a:t>
            </a:r>
            <a:r>
              <a:rPr lang="en-US" sz="2400" dirty="0" err="1"/>
              <a:t>laterly</a:t>
            </a:r>
            <a:r>
              <a:rPr lang="en-US" sz="2400" dirty="0"/>
              <a:t> , we will return the total 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image available in dataset by  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sum(</a:t>
            </a:r>
            <a:r>
              <a:rPr lang="en-US" sz="2400" dirty="0" err="1"/>
              <a:t>x_train</a:t>
            </a:r>
            <a:r>
              <a:rPr lang="en-US" sz="2400" dirty="0"/>
              <a:t> ,</a:t>
            </a:r>
            <a:r>
              <a:rPr lang="en-US" sz="2400" dirty="0" err="1"/>
              <a:t>x_test,x_validation</a:t>
            </a:r>
            <a:r>
              <a:rPr lang="en-US" sz="2400" dirty="0"/>
              <a:t>)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30760" y="905962"/>
            <a:ext cx="362394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4. In This Step We Will train dataset and make Some Of Operation On Dataset</a:t>
            </a:r>
            <a:endParaRPr lang="en-US" sz="1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4796772"/>
            <a:ext cx="7093465" cy="2222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40"/>
          <p:cNvGrpSpPr>
            <a:grpSpLocks noGrp="1" noRot="1" noChangeAspect="1" noMove="1" noResize="1" noUngrp="1"/>
          </p:cNvGrpSpPr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41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2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1156" y="1130274"/>
            <a:ext cx="4305905" cy="893475"/>
          </a:xfrm>
          <a:prstGeom prst="rect">
            <a:avLst/>
          </a:prstGeom>
        </p:spPr>
      </p:pic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 with low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35" y="2235378"/>
            <a:ext cx="4305905" cy="893475"/>
          </a:xfrm>
          <a:prstGeom prst="rect">
            <a:avLst/>
          </a:prstGeom>
        </p:spPr>
      </p:pic>
      <p:cxnSp>
        <p:nvCxnSpPr>
          <p:cNvPr id="52" name="Straight Connector 5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47" y="3835290"/>
            <a:ext cx="4305905" cy="9733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506" y="5002064"/>
            <a:ext cx="4303834" cy="890736"/>
          </a:xfrm>
          <a:prstGeom prst="rect">
            <a:avLst/>
          </a:prstGeom>
        </p:spPr>
      </p:pic>
      <p:pic>
        <p:nvPicPr>
          <p:cNvPr id="22" name="Picture 21" descr="Chart&#10;&#10;Description automatically generated with low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21" y="188924"/>
            <a:ext cx="4839119" cy="853514"/>
          </a:xfrm>
          <a:prstGeom prst="rect">
            <a:avLst/>
          </a:prstGeom>
        </p:spPr>
      </p:pic>
      <p:pic>
        <p:nvPicPr>
          <p:cNvPr id="26" name="Picture 25" descr="Chart&#10;&#10;Description automatically generated with low confiden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804" y="1187636"/>
            <a:ext cx="4778154" cy="883997"/>
          </a:xfrm>
          <a:prstGeom prst="rect">
            <a:avLst/>
          </a:prstGeom>
        </p:spPr>
      </p:pic>
      <p:graphicFrame>
        <p:nvGraphicFramePr>
          <p:cNvPr id="56" name="TextBox 2"/>
          <p:cNvGraphicFramePr/>
          <p:nvPr/>
        </p:nvGraphicFramePr>
        <p:xfrm>
          <a:off x="535670" y="2743891"/>
          <a:ext cx="5560330" cy="292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6598</Words>
  <Application>WPS Presentation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Google Sans</vt:lpstr>
      <vt:lpstr>Segoe Print</vt:lpstr>
      <vt:lpstr>Calibri Light</vt:lpstr>
      <vt:lpstr>Microsoft YaHei</vt:lpstr>
      <vt:lpstr>Arial Unicode MS</vt:lpstr>
      <vt:lpstr>-apple-system</vt:lpstr>
      <vt:lpstr>proxima-nova</vt:lpstr>
      <vt:lpstr>Times New Roman</vt:lpstr>
      <vt:lpstr>Helvetica Neue</vt:lpstr>
      <vt:lpstr>Calibri</vt:lpstr>
      <vt:lpstr>Office Theme</vt:lpstr>
      <vt:lpstr>Traffic Signs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 Model </vt:lpstr>
      <vt:lpstr>PowerPoint 演示文稿</vt:lpstr>
      <vt:lpstr>PowerPoint 演示文稿</vt:lpstr>
      <vt:lpstr>PowerPoint 演示文稿</vt:lpstr>
      <vt:lpstr>Visualization </vt:lpstr>
      <vt:lpstr>PowerPoint 演示文稿</vt:lpstr>
      <vt:lpstr>PowerPoint 演示文稿</vt:lpstr>
      <vt:lpstr>Evaluate the model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Display the accuracy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model</dc:title>
  <dc:creator>Ayman Shawky</dc:creator>
  <cp:lastModifiedBy>Hamid Samy</cp:lastModifiedBy>
  <cp:revision>37</cp:revision>
  <dcterms:created xsi:type="dcterms:W3CDTF">2023-05-02T12:31:00Z</dcterms:created>
  <dcterms:modified xsi:type="dcterms:W3CDTF">2023-05-06T12:45:14Z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3CDF17021C624A4DAA612D782E60C90D</vt:lpwstr>
  </property>
  <property fmtid="{D5CDD505-2E9C-101B-9397-08002B2CF9AE}" pid="3" name="KSOProductBuildVer">
    <vt:lpwstr>1033-11.2.0.11537</vt:lpwstr>
  </property>
</Properties>
</file>