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  <a:srgbClr val="FAFAFA"/>
    <a:srgbClr val="F7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441F-F30F-4649-A32B-0EF4F2FA26B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E8F2-93EB-4C85-ABA8-D00AB60929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" y="6021288"/>
            <a:ext cx="744267" cy="80703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867544" y="6194131"/>
            <a:ext cx="1008112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DBS</a:t>
            </a:r>
          </a:p>
        </p:txBody>
      </p:sp>
    </p:spTree>
    <p:extLst>
      <p:ext uri="{BB962C8B-B14F-4D97-AF65-F5344CB8AC3E}">
        <p14:creationId xmlns:p14="http://schemas.microsoft.com/office/powerpoint/2010/main" val="268243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8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the Title of the Talk here using the Footer Option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66000">
              <a:srgbClr val="F7F6F4"/>
            </a:gs>
            <a:gs pos="100000">
              <a:srgbClr val="C1C1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8229600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1"/>
            <a:ext cx="6624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Insert the Title of the Talk here using the Footer Option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296" y="6356351"/>
            <a:ext cx="1450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D5F5-F489-4697-8849-AC1E2110C5B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Quality Metric Ensembles in Context of Hierarchical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Bachelor Thesis</a:t>
            </a:r>
          </a:p>
          <a:p>
            <a:r>
              <a:rPr lang="en-US" dirty="0"/>
              <a:t>Rene Nespithal</a:t>
            </a:r>
          </a:p>
          <a:p>
            <a:r>
              <a:rPr lang="en-US" sz="2600" dirty="0"/>
              <a:t>03.06.2019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7269" y="5714147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Wissenschaftlicher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Betreuer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</a:rPr>
              <a:t>Daniyal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</a:rPr>
              <a:t>Kazempour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Verantwortlicher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Professor: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Prof. Dr. Peer Kroeger</a:t>
            </a:r>
          </a:p>
        </p:txBody>
      </p:sp>
    </p:spTree>
    <p:extLst>
      <p:ext uri="{BB962C8B-B14F-4D97-AF65-F5344CB8AC3E}">
        <p14:creationId xmlns:p14="http://schemas.microsoft.com/office/powerpoint/2010/main" val="258888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Hierarchical</a:t>
            </a:r>
            <a:r>
              <a:rPr lang="de-DE" dirty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Agglomerative</a:t>
            </a:r>
          </a:p>
          <a:p>
            <a:r>
              <a:rPr lang="en-US" dirty="0"/>
              <a:t>Divisive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 Quality Metric Ensembles in Context of 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pic>
        <p:nvPicPr>
          <p:cNvPr id="7" name="Inhaltsplatzhalter 6" descr="Ein Bild, das Himmel, Text enthält.&#10;&#10;Automatisch generierte Beschreibung">
            <a:extLst>
              <a:ext uri="{FF2B5EF4-FFF2-40B4-BE49-F238E27FC236}">
                <a16:creationId xmlns:a16="http://schemas.microsoft.com/office/drawing/2014/main" id="{F70431A4-0663-441F-8F23-E89DA96FB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" y="1346743"/>
            <a:ext cx="4251937" cy="31623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 Quality Metric Ensembles in Context of 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3</a:t>
            </a:fld>
            <a:endParaRPr lang="en-US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34C9C43-BD63-473A-AFDC-108ECD746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46743"/>
            <a:ext cx="4319955" cy="32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Conductance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Edge Betweenness Centrality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 Quality Metric Ensembles in Context of 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Equi</a:t>
            </a:r>
            <a:r>
              <a:rPr lang="en-US" dirty="0"/>
              <a:t>-Distant Intervals</a:t>
            </a:r>
          </a:p>
          <a:p>
            <a:r>
              <a:rPr lang="en-US" dirty="0"/>
              <a:t>Binary-Search Intervals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 Quality Metric Ensembles in Context of 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FE52D7C-4008-45B9-B61F-B99E9B10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4319955" cy="32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Multi-Cuts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 Quality Metric Ensembles in Context of 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3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Vielen Dank für Eure Aufmerksamkeit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 Quality Metric Ensembles in Context of 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MU SabonNext Demi"/>
        <a:ea typeface=""/>
        <a:cs typeface=""/>
      </a:majorFont>
      <a:minorFont>
        <a:latin typeface="LMU CompatilF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Bildschirmpräsentation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LMU SabonNext Demi</vt:lpstr>
      <vt:lpstr>Arial</vt:lpstr>
      <vt:lpstr>LMU CompatilFact</vt:lpstr>
      <vt:lpstr>Office Theme</vt:lpstr>
      <vt:lpstr>On Quality Metric Ensembles in Context of Hierarchical Clustering</vt:lpstr>
      <vt:lpstr>Hierarchical Clustering</vt:lpstr>
      <vt:lpstr>Dendrogram</vt:lpstr>
      <vt:lpstr>Quality Metrics</vt:lpstr>
      <vt:lpstr>Cut Intervals</vt:lpstr>
      <vt:lpstr>Multi-Cuts</vt:lpstr>
      <vt:lpstr>Vielen Dank für Eure Aufmerksamkeit</vt:lpstr>
    </vt:vector>
  </TitlesOfParts>
  <Company>LMU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Max-Emanuel Maurer</dc:creator>
  <cp:lastModifiedBy>Rusty</cp:lastModifiedBy>
  <cp:revision>18</cp:revision>
  <dcterms:created xsi:type="dcterms:W3CDTF">2013-06-17T12:09:36Z</dcterms:created>
  <dcterms:modified xsi:type="dcterms:W3CDTF">2019-05-27T23:02:06Z</dcterms:modified>
</cp:coreProperties>
</file>