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83" r:id="rId6"/>
    <p:sldId id="297" r:id="rId7"/>
    <p:sldId id="284" r:id="rId8"/>
    <p:sldId id="294" r:id="rId9"/>
    <p:sldId id="295" r:id="rId10"/>
    <p:sldId id="28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C346C-AB91-45EE-B4AB-93ECAC07EEFF}" v="3" dt="2025-06-28T04:44:17.537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712" autoAdjust="0"/>
  </p:normalViewPr>
  <p:slideViewPr>
    <p:cSldViewPr snapToGrid="0">
      <p:cViewPr>
        <p:scale>
          <a:sx n="90" d="100"/>
          <a:sy n="90" d="100"/>
        </p:scale>
        <p:origin x="278" y="245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Hamilton" userId="18c3d83b81e8ebef" providerId="LiveId" clId="{BA7C346C-AB91-45EE-B4AB-93ECAC07EEFF}"/>
    <pc:docChg chg="undo custSel modSld">
      <pc:chgData name="Gabriel Hamilton" userId="18c3d83b81e8ebef" providerId="LiveId" clId="{BA7C346C-AB91-45EE-B4AB-93ECAC07EEFF}" dt="2025-06-28T04:47:44.667" v="458" actId="478"/>
      <pc:docMkLst>
        <pc:docMk/>
      </pc:docMkLst>
      <pc:sldChg chg="addSp delSp modSp mod">
        <pc:chgData name="Gabriel Hamilton" userId="18c3d83b81e8ebef" providerId="LiveId" clId="{BA7C346C-AB91-45EE-B4AB-93ECAC07EEFF}" dt="2025-06-28T04:30:53.210" v="83" actId="1076"/>
        <pc:sldMkLst>
          <pc:docMk/>
          <pc:sldMk cId="3188837873" sldId="284"/>
        </pc:sldMkLst>
        <pc:spChg chg="del mod">
          <ac:chgData name="Gabriel Hamilton" userId="18c3d83b81e8ebef" providerId="LiveId" clId="{BA7C346C-AB91-45EE-B4AB-93ECAC07EEFF}" dt="2025-06-28T04:29:14.566" v="73" actId="478"/>
          <ac:spMkLst>
            <pc:docMk/>
            <pc:sldMk cId="3188837873" sldId="284"/>
            <ac:spMk id="3" creationId="{7CA42D59-EAD6-4F95-84F1-32A30F057856}"/>
          </ac:spMkLst>
        </pc:spChg>
        <pc:spChg chg="del">
          <ac:chgData name="Gabriel Hamilton" userId="18c3d83b81e8ebef" providerId="LiveId" clId="{BA7C346C-AB91-45EE-B4AB-93ECAC07EEFF}" dt="2025-06-28T04:29:36.306" v="75" actId="478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Gabriel Hamilton" userId="18c3d83b81e8ebef" providerId="LiveId" clId="{BA7C346C-AB91-45EE-B4AB-93ECAC07EEFF}" dt="2025-06-28T04:30:53.210" v="83" actId="1076"/>
          <ac:spMkLst>
            <pc:docMk/>
            <pc:sldMk cId="3188837873" sldId="284"/>
            <ac:spMk id="5" creationId="{CEEB3BAE-C0B2-447C-B8BE-96C6BD84D658}"/>
          </ac:spMkLst>
        </pc:spChg>
        <pc:spChg chg="del">
          <ac:chgData name="Gabriel Hamilton" userId="18c3d83b81e8ebef" providerId="LiveId" clId="{BA7C346C-AB91-45EE-B4AB-93ECAC07EEFF}" dt="2025-06-28T04:29:43.202" v="77" actId="478"/>
          <ac:spMkLst>
            <pc:docMk/>
            <pc:sldMk cId="3188837873" sldId="284"/>
            <ac:spMk id="6" creationId="{B237D1CA-B91A-410E-A968-D017BBE99F99}"/>
          </ac:spMkLst>
        </pc:spChg>
        <pc:spChg chg="mod">
          <ac:chgData name="Gabriel Hamilton" userId="18c3d83b81e8ebef" providerId="LiveId" clId="{BA7C346C-AB91-45EE-B4AB-93ECAC07EEFF}" dt="2025-06-28T04:29:55.409" v="80" actId="1076"/>
          <ac:spMkLst>
            <pc:docMk/>
            <pc:sldMk cId="3188837873" sldId="284"/>
            <ac:spMk id="7" creationId="{26A87885-D672-4CF9-A78D-CFE98385B03A}"/>
          </ac:spMkLst>
        </pc:spChg>
        <pc:spChg chg="del">
          <ac:chgData name="Gabriel Hamilton" userId="18c3d83b81e8ebef" providerId="LiveId" clId="{BA7C346C-AB91-45EE-B4AB-93ECAC07EEFF}" dt="2025-06-28T04:30:12.882" v="81" actId="478"/>
          <ac:spMkLst>
            <pc:docMk/>
            <pc:sldMk cId="3188837873" sldId="284"/>
            <ac:spMk id="12" creationId="{7F65E93D-09FF-42EE-B9DD-750638966686}"/>
          </ac:spMkLst>
        </pc:spChg>
        <pc:spChg chg="del">
          <ac:chgData name="Gabriel Hamilton" userId="18c3d83b81e8ebef" providerId="LiveId" clId="{BA7C346C-AB91-45EE-B4AB-93ECAC07EEFF}" dt="2025-06-28T04:30:19.045" v="82" actId="478"/>
          <ac:spMkLst>
            <pc:docMk/>
            <pc:sldMk cId="3188837873" sldId="284"/>
            <ac:spMk id="13" creationId="{A7CD04AE-9A8B-4DED-855D-F51B510D0B69}"/>
          </ac:spMkLst>
        </pc:spChg>
        <pc:spChg chg="add del mod">
          <ac:chgData name="Gabriel Hamilton" userId="18c3d83b81e8ebef" providerId="LiveId" clId="{BA7C346C-AB91-45EE-B4AB-93ECAC07EEFF}" dt="2025-06-28T04:29:17.308" v="74" actId="478"/>
          <ac:spMkLst>
            <pc:docMk/>
            <pc:sldMk cId="3188837873" sldId="284"/>
            <ac:spMk id="14" creationId="{22B0C747-FF34-2EBF-7A33-9712ADC34E47}"/>
          </ac:spMkLst>
        </pc:spChg>
        <pc:spChg chg="add del mod">
          <ac:chgData name="Gabriel Hamilton" userId="18c3d83b81e8ebef" providerId="LiveId" clId="{BA7C346C-AB91-45EE-B4AB-93ECAC07EEFF}" dt="2025-06-28T04:29:39.483" v="76" actId="478"/>
          <ac:spMkLst>
            <pc:docMk/>
            <pc:sldMk cId="3188837873" sldId="284"/>
            <ac:spMk id="16" creationId="{854BFF40-C172-B8D5-D938-A3760C89C76E}"/>
          </ac:spMkLst>
        </pc:spChg>
        <pc:spChg chg="add del mod">
          <ac:chgData name="Gabriel Hamilton" userId="18c3d83b81e8ebef" providerId="LiveId" clId="{BA7C346C-AB91-45EE-B4AB-93ECAC07EEFF}" dt="2025-06-28T04:29:46.647" v="78" actId="478"/>
          <ac:spMkLst>
            <pc:docMk/>
            <pc:sldMk cId="3188837873" sldId="284"/>
            <ac:spMk id="18" creationId="{59B6824A-4ED7-7156-E7CA-45CE1CFF4E65}"/>
          </ac:spMkLst>
        </pc:spChg>
      </pc:sldChg>
      <pc:sldChg chg="addSp delSp modSp mod">
        <pc:chgData name="Gabriel Hamilton" userId="18c3d83b81e8ebef" providerId="LiveId" clId="{BA7C346C-AB91-45EE-B4AB-93ECAC07EEFF}" dt="2025-06-28T04:44:58.313" v="388" actId="1076"/>
        <pc:sldMkLst>
          <pc:docMk/>
          <pc:sldMk cId="665219316" sldId="285"/>
        </pc:sldMkLst>
        <pc:spChg chg="del">
          <ac:chgData name="Gabriel Hamilton" userId="18c3d83b81e8ebef" providerId="LiveId" clId="{BA7C346C-AB91-45EE-B4AB-93ECAC07EEFF}" dt="2025-06-28T04:44:02.198" v="377" actId="478"/>
          <ac:spMkLst>
            <pc:docMk/>
            <pc:sldMk cId="665219316" sldId="285"/>
            <ac:spMk id="4" creationId="{3B86E961-B76E-423F-995E-11B31E921437}"/>
          </ac:spMkLst>
        </pc:spChg>
        <pc:spChg chg="add del mod">
          <ac:chgData name="Gabriel Hamilton" userId="18c3d83b81e8ebef" providerId="LiveId" clId="{BA7C346C-AB91-45EE-B4AB-93ECAC07EEFF}" dt="2025-06-28T04:44:04.755" v="378" actId="478"/>
          <ac:spMkLst>
            <pc:docMk/>
            <pc:sldMk cId="665219316" sldId="285"/>
            <ac:spMk id="5" creationId="{A3893BC6-81C3-E0E0-91A0-3AC800863D1B}"/>
          </ac:spMkLst>
        </pc:spChg>
        <pc:picChg chg="add mod">
          <ac:chgData name="Gabriel Hamilton" userId="18c3d83b81e8ebef" providerId="LiveId" clId="{BA7C346C-AB91-45EE-B4AB-93ECAC07EEFF}" dt="2025-06-28T04:44:58.313" v="388" actId="1076"/>
          <ac:picMkLst>
            <pc:docMk/>
            <pc:sldMk cId="665219316" sldId="285"/>
            <ac:picMk id="8" creationId="{75481FCA-20E9-B471-F95F-4B23737C0D39}"/>
          </ac:picMkLst>
        </pc:picChg>
      </pc:sldChg>
      <pc:sldChg chg="addSp delSp modSp mod">
        <pc:chgData name="Gabriel Hamilton" userId="18c3d83b81e8ebef" providerId="LiveId" clId="{BA7C346C-AB91-45EE-B4AB-93ECAC07EEFF}" dt="2025-06-28T04:43:47.066" v="376" actId="14100"/>
        <pc:sldMkLst>
          <pc:docMk/>
          <pc:sldMk cId="2575421478" sldId="295"/>
        </pc:sldMkLst>
        <pc:spChg chg="del mod">
          <ac:chgData name="Gabriel Hamilton" userId="18c3d83b81e8ebef" providerId="LiveId" clId="{BA7C346C-AB91-45EE-B4AB-93ECAC07EEFF}" dt="2025-06-28T04:43:32.384" v="372" actId="478"/>
          <ac:spMkLst>
            <pc:docMk/>
            <pc:sldMk cId="2575421478" sldId="295"/>
            <ac:spMk id="2" creationId="{E7267129-D582-495A-8F4B-6B9075899DD6}"/>
          </ac:spMkLst>
        </pc:spChg>
        <pc:spChg chg="mod">
          <ac:chgData name="Gabriel Hamilton" userId="18c3d83b81e8ebef" providerId="LiveId" clId="{BA7C346C-AB91-45EE-B4AB-93ECAC07EEFF}" dt="2025-06-28T04:43:38.155" v="374" actId="1076"/>
          <ac:spMkLst>
            <pc:docMk/>
            <pc:sldMk cId="2575421478" sldId="295"/>
            <ac:spMk id="3" creationId="{F204AFD2-303D-4B48-AA3E-C96B74D8127A}"/>
          </ac:spMkLst>
        </pc:spChg>
        <pc:spChg chg="add del mod">
          <ac:chgData name="Gabriel Hamilton" userId="18c3d83b81e8ebef" providerId="LiveId" clId="{BA7C346C-AB91-45EE-B4AB-93ECAC07EEFF}" dt="2025-06-28T04:43:34.625" v="373" actId="478"/>
          <ac:spMkLst>
            <pc:docMk/>
            <pc:sldMk cId="2575421478" sldId="295"/>
            <ac:spMk id="8" creationId="{94E6CC58-AF4B-0AD9-3011-98BD180106FC}"/>
          </ac:spMkLst>
        </pc:spChg>
        <pc:graphicFrameChg chg="mod modGraphic">
          <ac:chgData name="Gabriel Hamilton" userId="18c3d83b81e8ebef" providerId="LiveId" clId="{BA7C346C-AB91-45EE-B4AB-93ECAC07EEFF}" dt="2025-06-28T04:43:47.066" v="376" actId="14100"/>
          <ac:graphicFrameMkLst>
            <pc:docMk/>
            <pc:sldMk cId="2575421478" sldId="295"/>
            <ac:graphicFrameMk id="4" creationId="{BEE0921D-4C1D-4106-9AC0-F73F30E8DA3C}"/>
          </ac:graphicFrameMkLst>
        </pc:graphicFrameChg>
      </pc:sldChg>
      <pc:sldChg chg="addSp delSp modSp mod">
        <pc:chgData name="Gabriel Hamilton" userId="18c3d83b81e8ebef" providerId="LiveId" clId="{BA7C346C-AB91-45EE-B4AB-93ECAC07EEFF}" dt="2025-06-28T04:47:44.667" v="458" actId="478"/>
        <pc:sldMkLst>
          <pc:docMk/>
          <pc:sldMk cId="4153678306" sldId="296"/>
        </pc:sldMkLst>
        <pc:spChg chg="mod">
          <ac:chgData name="Gabriel Hamilton" userId="18c3d83b81e8ebef" providerId="LiveId" clId="{BA7C346C-AB91-45EE-B4AB-93ECAC07EEFF}" dt="2025-06-28T04:47:32.098" v="456" actId="122"/>
          <ac:spMkLst>
            <pc:docMk/>
            <pc:sldMk cId="4153678306" sldId="296"/>
            <ac:spMk id="4" creationId="{60828E04-9C2A-4859-8050-C2DF67A249CB}"/>
          </ac:spMkLst>
        </pc:spChg>
        <pc:spChg chg="mod">
          <ac:chgData name="Gabriel Hamilton" userId="18c3d83b81e8ebef" providerId="LiveId" clId="{BA7C346C-AB91-45EE-B4AB-93ECAC07EEFF}" dt="2025-06-28T04:47:24.422" v="454" actId="122"/>
          <ac:spMkLst>
            <pc:docMk/>
            <pc:sldMk cId="4153678306" sldId="296"/>
            <ac:spMk id="5" creationId="{11265965-2271-4C1C-BD0A-6F85F80FF9A6}"/>
          </ac:spMkLst>
        </pc:spChg>
        <pc:spChg chg="mod">
          <ac:chgData name="Gabriel Hamilton" userId="18c3d83b81e8ebef" providerId="LiveId" clId="{BA7C346C-AB91-45EE-B4AB-93ECAC07EEFF}" dt="2025-06-28T04:47:36.527" v="457" actId="122"/>
          <ac:spMkLst>
            <pc:docMk/>
            <pc:sldMk cId="4153678306" sldId="296"/>
            <ac:spMk id="6" creationId="{50A3BCC3-A277-4C0B-9EBA-EB53990D8EBD}"/>
          </ac:spMkLst>
        </pc:spChg>
        <pc:spChg chg="add del mod">
          <ac:chgData name="Gabriel Hamilton" userId="18c3d83b81e8ebef" providerId="LiveId" clId="{BA7C346C-AB91-45EE-B4AB-93ECAC07EEFF}" dt="2025-06-28T04:46:20.270" v="444" actId="478"/>
          <ac:spMkLst>
            <pc:docMk/>
            <pc:sldMk cId="4153678306" sldId="296"/>
            <ac:spMk id="7" creationId="{BE621044-E46E-C025-92ED-628C5DB1309B}"/>
          </ac:spMkLst>
        </pc:spChg>
        <pc:spChg chg="del">
          <ac:chgData name="Gabriel Hamilton" userId="18c3d83b81e8ebef" providerId="LiveId" clId="{BA7C346C-AB91-45EE-B4AB-93ECAC07EEFF}" dt="2025-06-28T04:46:18.309" v="443" actId="478"/>
          <ac:spMkLst>
            <pc:docMk/>
            <pc:sldMk cId="4153678306" sldId="296"/>
            <ac:spMk id="16" creationId="{FD8A1232-50A8-4535-AAF9-7F4180EAA0DD}"/>
          </ac:spMkLst>
        </pc:spChg>
        <pc:picChg chg="del">
          <ac:chgData name="Gabriel Hamilton" userId="18c3d83b81e8ebef" providerId="LiveId" clId="{BA7C346C-AB91-45EE-B4AB-93ECAC07EEFF}" dt="2025-06-28T04:47:44.667" v="458" actId="478"/>
          <ac:picMkLst>
            <pc:docMk/>
            <pc:sldMk cId="4153678306" sldId="296"/>
            <ac:picMk id="11" creationId="{0718E6E0-05A2-479C-AEA8-1A385EB7347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6750000</c:v>
                </c:pt>
                <c:pt idx="2">
                  <c:v>3375000</c:v>
                </c:pt>
                <c:pt idx="3">
                  <c:v>3350000</c:v>
                </c:pt>
                <c:pt idx="4">
                  <c:v>8700000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6750000</c:v>
                </c:pt>
                <c:pt idx="2">
                  <c:v>3375000</c:v>
                </c:pt>
                <c:pt idx="3">
                  <c:v>1350000</c:v>
                </c:pt>
                <c:pt idx="4">
                  <c:v>2700000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</c:numCache>
            </c:num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23500000</c:v>
                </c:pt>
                <c:pt idx="1">
                  <c:v>6750000</c:v>
                </c:pt>
                <c:pt idx="2">
                  <c:v>32375000</c:v>
                </c:pt>
                <c:pt idx="3">
                  <c:v>42350000</c:v>
                </c:pt>
                <c:pt idx="4">
                  <c:v>94700000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09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 tab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All One Consulting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F8ED5D5-8FA9-0651-0666-691C1D722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602" y="4351499"/>
            <a:ext cx="1875384" cy="18612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558" y="1685961"/>
            <a:ext cx="5472000" cy="299942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3200" dirty="0"/>
              <a:t>We offer stock and stock options for long- or short-term gains. </a:t>
            </a:r>
          </a:p>
          <a:p>
            <a:r>
              <a:rPr lang="en-US" sz="3200" dirty="0"/>
              <a:t>Advising on medium to large purchases. </a:t>
            </a:r>
          </a:p>
          <a:p>
            <a:r>
              <a:rPr lang="en-US" sz="3200" dirty="0"/>
              <a:t>Portfolio Management.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We are a financial advising company.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24876-8F5F-1740-D8D3-D8DBF8926AD5}"/>
              </a:ext>
            </a:extLst>
          </p:cNvPr>
          <p:cNvSpPr/>
          <p:nvPr/>
        </p:nvSpPr>
        <p:spPr>
          <a:xfrm>
            <a:off x="9348588" y="6371350"/>
            <a:ext cx="2411412" cy="4924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64389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759" y="184740"/>
            <a:ext cx="6233456" cy="1069697"/>
          </a:xfrm>
        </p:spPr>
        <p:txBody>
          <a:bodyPr/>
          <a:lstStyle/>
          <a:p>
            <a:r>
              <a:rPr lang="en-US" dirty="0"/>
              <a:t>Sales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58545" y="1105189"/>
            <a:ext cx="6233455" cy="567808"/>
          </a:xfrm>
        </p:spPr>
        <p:txBody>
          <a:bodyPr/>
          <a:lstStyle/>
          <a:p>
            <a:pPr marL="2743200" lvl="6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YTD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3531D-D6FA-70A1-2A37-49BE9006CA06}"/>
              </a:ext>
            </a:extLst>
          </p:cNvPr>
          <p:cNvSpPr/>
          <p:nvPr/>
        </p:nvSpPr>
        <p:spPr>
          <a:xfrm>
            <a:off x="9775824" y="6371350"/>
            <a:ext cx="1984136" cy="4866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B3400ABF-10C9-9EF4-AFC0-7479FEA93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999187"/>
                  </p:ext>
                </p:extLst>
              </p:nvPr>
            </p:nvGraphicFramePr>
            <p:xfrm>
              <a:off x="101602" y="1727646"/>
              <a:ext cx="9624442" cy="46475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Add-in 7" title="Microsoft Power BI">
                <a:extLst>
                  <a:ext uri="{FF2B5EF4-FFF2-40B4-BE49-F238E27FC236}">
                    <a16:creationId xmlns:a16="http://schemas.microsoft.com/office/drawing/2014/main" id="{B3400ABF-10C9-9EF4-AFC0-7479FEA937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2" y="1727646"/>
                <a:ext cx="9624442" cy="46475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All One?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526" y="2414252"/>
            <a:ext cx="5472000" cy="2194694"/>
          </a:xfrm>
        </p:spPr>
        <p:txBody>
          <a:bodyPr/>
          <a:lstStyle/>
          <a:p>
            <a:r>
              <a:rPr lang="en-US" sz="2800" dirty="0"/>
              <a:t>Fiduciary, fee-only, CFP® certified</a:t>
            </a:r>
          </a:p>
          <a:p>
            <a:r>
              <a:rPr lang="en-US" sz="2800" dirty="0"/>
              <a:t>Advisors with experience</a:t>
            </a:r>
          </a:p>
          <a:p>
            <a:r>
              <a:rPr lang="en-US" sz="2800" dirty="0"/>
              <a:t>Monthly check-ins &amp; clear reports</a:t>
            </a:r>
          </a:p>
          <a:p>
            <a:r>
              <a:rPr lang="en-US" sz="2800" dirty="0"/>
              <a:t>No product sales, 100% transparent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28949" y="2446819"/>
            <a:ext cx="5472113" cy="2196041"/>
          </a:xfrm>
        </p:spPr>
        <p:txBody>
          <a:bodyPr/>
          <a:lstStyle/>
          <a:p>
            <a:r>
              <a:rPr lang="en-US" sz="2400" dirty="0"/>
              <a:t>“Clarity – we define your exact goals and priorities”</a:t>
            </a:r>
          </a:p>
          <a:p>
            <a:r>
              <a:rPr lang="en-US" sz="2400" dirty="0"/>
              <a:t>“Strategy – we create a personalized, tax-efficient plan”</a:t>
            </a:r>
          </a:p>
          <a:p>
            <a:r>
              <a:rPr lang="en-US" sz="2400" dirty="0"/>
              <a:t>“Accountability – we meet regularly to track progress and adjust”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01935-6B9F-DDA8-0C09-57F986C2D05A}"/>
              </a:ext>
            </a:extLst>
          </p:cNvPr>
          <p:cNvSpPr/>
          <p:nvPr/>
        </p:nvSpPr>
        <p:spPr>
          <a:xfrm>
            <a:off x="9777663" y="6371351"/>
            <a:ext cx="1982337" cy="4866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Income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pPr algn="ctr"/>
            <a:r>
              <a:rPr lang="en-US" sz="3200" b="1" dirty="0">
                <a:latin typeface="+mj-lt"/>
              </a:rPr>
              <a:t>2021-YTD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657216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486149"/>
              </p:ext>
            </p:extLst>
          </p:nvPr>
        </p:nvGraphicFramePr>
        <p:xfrm>
          <a:off x="4406900" y="1511999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825416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BB203-1638-4339-BD3B-9BADD0271B4D}"/>
              </a:ext>
            </a:extLst>
          </p:cNvPr>
          <p:cNvSpPr/>
          <p:nvPr/>
        </p:nvSpPr>
        <p:spPr>
          <a:xfrm>
            <a:off x="9753600" y="6371351"/>
            <a:ext cx="2017713" cy="4866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6243" y="449200"/>
            <a:ext cx="11339513" cy="360000"/>
          </a:xfrm>
        </p:spPr>
        <p:txBody>
          <a:bodyPr/>
          <a:lstStyle/>
          <a:p>
            <a:pPr algn="ctr"/>
            <a:r>
              <a:rPr lang="en-US" sz="3200" dirty="0"/>
              <a:t>Our Client Projections (2025&gt;)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74997"/>
              </p:ext>
            </p:extLst>
          </p:nvPr>
        </p:nvGraphicFramePr>
        <p:xfrm>
          <a:off x="1041399" y="1149179"/>
          <a:ext cx="10354736" cy="444728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8868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58868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8868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2588684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46187">
                <a:tc>
                  <a:txBody>
                    <a:bodyPr/>
                    <a:lstStyle/>
                    <a:p>
                      <a:pPr algn="ctr"/>
                      <a:r>
                        <a:rPr lang="en-ZA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Clients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6022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$2,143,543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6022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$4,568,234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6022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$29,063,456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6022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$134,543,000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$97,250,543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6022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894,537,000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$798,500,985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DC716-B9AD-B5E8-B6CF-312BB23FADE8}"/>
              </a:ext>
            </a:extLst>
          </p:cNvPr>
          <p:cNvSpPr/>
          <p:nvPr/>
        </p:nvSpPr>
        <p:spPr>
          <a:xfrm>
            <a:off x="9785684" y="6371351"/>
            <a:ext cx="1974316" cy="4866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ACEBD-3799-DFB3-6D5B-A254FF832094}"/>
              </a:ext>
            </a:extLst>
          </p:cNvPr>
          <p:cNvSpPr/>
          <p:nvPr/>
        </p:nvSpPr>
        <p:spPr>
          <a:xfrm>
            <a:off x="9777663" y="6371351"/>
            <a:ext cx="1982337" cy="4866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5481FCA-20E9-B471-F95F-4B23737C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625" y="4167518"/>
            <a:ext cx="1973375" cy="1958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/>
              <a:t>Gabriel Hamilton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/>
              <a:t>+(908)-269-1532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8198" y="4669988"/>
            <a:ext cx="3014354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US" dirty="0"/>
              <a:t>alloneconsulting3@gmail.com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5DCDD7-66EA-B135-034A-A3DF761CAC96}"/>
              </a:ext>
            </a:extLst>
          </p:cNvPr>
          <p:cNvSpPr/>
          <p:nvPr/>
        </p:nvSpPr>
        <p:spPr>
          <a:xfrm>
            <a:off x="9780102" y="6371351"/>
            <a:ext cx="1979898" cy="4866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58EA6AD-0E5E-4A02-9743-3B4338E3EF59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67AE79A9-175F-47E8-868B-72862B9D8995&quot;"/>
    <we:property name="reportUrl" value="&quot;/links/zd8FQeeXTx?ctid=8e0d5693-6e3a-4fa5-aadc-e15f598acd35&amp;pbi_source=linkShare&quot;"/>
    <we:property name="reportName" value="&quot;SYS Final Project&quot;"/>
    <we:property name="reportState" value="&quot;CONNECTED&quot;"/>
    <we:property name="embedUrl" value="&quot;/reportEmbed?reportId=ab1aca00-bf74-4181-ad4e-548254da2d1d&amp;config=eyJjbHVzdGVyVXJsIjoiaHR0cHM6Ly9XQUJJLVVTLUVBU1QyLXJlZGlyZWN0LmFuYWx5c2lzLndpbmRvd3MubmV0IiwiZW1iZWRGZWF0dXJlcyI6eyJ1c2FnZU1ldHJpY3NWTmV4dCI6dHJ1ZX19&amp;disableSensitivityBanner=true&amp;storytellingChangeViewModeShortcutKeys=true&quot;"/>
    <we:property name="pageDisplayName" value="&quot;Page 1&quot;"/>
    <we:property name="datasetId" value="&quot;3f63506a-7486-4be6-a10d-5bbd44e85394&quot;"/>
    <we:property name="backgroundColor" value="&quot;#FFFFFF&quot;"/>
    <we:property name="bookmark" value="&quot;H4sIAAAAAAAAA92VTW/bMAyG/0ogYDdjkGVbVnpr0+44FM2wy9CDPmhXq2IZspw1K/rfR9kphnYpBgzFmu3IlwTJ96E/7omxQ+/k7qPcADkhZ97fbmS4XeQkI92ssUqBUrxSNQVKC8o515j1fbS+G8jJPYkytBA/22GULjVC8ct1RqRzl7JNUSPdABnpIQy+k85+h7kYUzGM8JARuOudDzK1XEcZIbXdYjnGuEL+vsCJUke7hTXoOKscZC0KVkO+FGVZc6Z1KhvmgmmzgyWp9TR+5bsobYdjksaEbpqyacySUmoKXmhFk95YF/clandx1wd0h553fYJzaray02DIZCHAMG98T07bNkAr4z68eJJceTduDuhrPwYNV9BMqS7auMMZa+lguIItdCOQB4R1GTyinHLvFqsb2bWwaILf9MH6sMCU9WYq/DB2e1g0hTf+2yoA0jVJuEZlsF3r9sf4yeXT7E27cUDnYOZ1cVCI6fDqKxJOPB5SU665oI00tC6okCYXtOD/DLZEbaFGg4/vXwNWlKJe5qZQnNU5M7Ti4viBnb0ao5fQYBAMhLPdZPvchsf3nGXPtn9jy+gRJa3rRoEsS6lKqvNKlLr+7RVXiKn1wWoE8/yQr7f4Xl5MQ//gRFEqBxd3vz65tFBQV7kQFc8VAyoElEfi+RwGHez0SzpgOfv/3qMXj6QLzlgOnAlB5ZJWjPHq6D8vb/c9npg9UX4A/4aIaBQJAAA=&quot;"/>
    <we:property name="initialStateBookmark" value="&quot;H4sIAAAAAAAAA91WTW/bMAz9K4GB3YJB/oit9Jam2aXrB5Khl6EYaIl2tSqWIctZsiL/fZScoVjXYsNQrN1ONh8JPr5HW/ZdJFXXatidwxqjo+jYmNs12NtRHI2j5oBdXJyezZann85nZwuCTeuUabro6C5yYGt0V6rrQfsOBH68Hkeg9SXUPqpAdziOWrSdaUCrrzgUU8rZHvfjCLetNhZ8y5UDh77thsopJu74bUqMIJza4AqFG9AcoeBpUmA85VlW5IkQvqwbCsJkj5b41oF+bhoHqiEajyVcVFVWVXLKGJNpnoqSebxS2h1Kyt1i21pSR5p3rXdlJjfQCJRRkGCxGya+i2Z1bbEGdwgXPyTnRvfrR/CV6a3AJVYh1TjldsSxAo3dEjfY9BjtyaxLa8jKkHszmt9AU+OosmbdWmXsiFLKyFD4rm8OZjEf3pgvc4vkrvTANSGdamp9WMa9Lx8GbUL3HSlHOYxLRNb5xZefyWHvx943zUXOWQWSFSnjIGPO0vyfsc27Nip7SY/vXzMszXgxjWVa5kkRJ5JNcv76DTt+No+esoYCK9Ee74LsE2W/v+fJ+MH0LyyZNBIkRFGVCFkGZcZEPOGZKH65xTnZVBurBBnzcJHPN/gBHgXSP1iRg1LjYvvzk8vSEotJzPkkj8sEGeeYvRLNJ9gJq8In6RHJ4//vPXpySSLNkyTGPOGcwZRNkiSfvPrj5eXO4+DZPRKtkf5l/I3pXdeCwEtoMFjVDuMqDHVkEzTSDxLurb++V8Q2zHEFug9rskEscdBkilb2m/XhlNnvvwGwZFKNmQkAAA==&quot;"/>
    <we:property name="isFiltersActionButtonVisible" value="true"/>
    <we:property name="isVisualContainerHeaderHidden" value="false"/>
    <we:property name="reportEmbeddedTime" value="&quot;2025-06-28T03:12:29.152Z&quot;"/>
    <we:property name="creatorTenantId" value="&quot;8e0d5693-6e3a-4fa5-aadc-e15f598acd35&quot;"/>
    <we:property name="creatorUserId" value="&quot;100320039DECD7DB&quot;"/>
    <we:property name="creatorSessionId" value="&quot;a5c49a37-82d3-4b92-a176-ed685142844d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560</TotalTime>
  <Words>175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Custom</vt:lpstr>
      <vt:lpstr>All One Consulting</vt:lpstr>
      <vt:lpstr>About Us</vt:lpstr>
      <vt:lpstr>Sales Revenue</vt:lpstr>
      <vt:lpstr>Why All One?</vt:lpstr>
      <vt:lpstr>Income Statement</vt:lpstr>
      <vt:lpstr>PowerPoint Presentation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Hamilton</dc:creator>
  <cp:lastModifiedBy>Gabriel Hamilton</cp:lastModifiedBy>
  <cp:revision>1</cp:revision>
  <dcterms:created xsi:type="dcterms:W3CDTF">2025-06-27T19:27:33Z</dcterms:created>
  <dcterms:modified xsi:type="dcterms:W3CDTF">2025-06-28T04:47:50Z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