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Bayes Classifier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Trevor Hamilton &amp; Jonathan Stonebraker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4. Computation of Probability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Probability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	( Rainy | NO) + ( Hot | NO ) + (Humidity High | No) + ( Windy FALSE | No)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Probability of No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1032750" y="2797000"/>
            <a:ext cx="7078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 Bayes classifiers are a family of classifiers that are based on the use of Bayes theorem, while making the assumption that variables are independent of each other.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50" y="2524925"/>
            <a:ext cx="3105749" cy="22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779975" y="2611150"/>
            <a:ext cx="2385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Bayes Theorem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Pros and Cons of using Naive Bayes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Pros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Implement.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1200"/>
              <a:t>Great for discrete data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9735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400"/>
              <a:t>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can not be dependant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Continuous values do not work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 Steps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Import data from excel spreadsheet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Selections of training set 4 methods.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Random selection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Stride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First 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User picked records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Steps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3. Generation of Probability of Occurrence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Uses linked list data structures to evaluate each node, keeping track of each seen classification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Array used to store frequency of each classification which 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67975" y="443775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 Steps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4. Computation of Probability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Starting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23" y="1676400"/>
            <a:ext cx="4259826" cy="28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2. Training set selected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50" y="1912050"/>
            <a:ext cx="5623074" cy="23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3. Generation of probability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probability will be generated for each variables likelihood of determining the outcome.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47" y="2475700"/>
            <a:ext cx="6613474" cy="15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