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2" r:id="rId2"/>
    <p:sldId id="263" r:id="rId3"/>
    <p:sldId id="267" r:id="rId4"/>
    <p:sldId id="270" r:id="rId5"/>
    <p:sldId id="278" r:id="rId6"/>
    <p:sldId id="275" r:id="rId7"/>
    <p:sldId id="271" r:id="rId8"/>
    <p:sldId id="274" r:id="rId9"/>
    <p:sldId id="276" r:id="rId10"/>
    <p:sldId id="272" r:id="rId11"/>
    <p:sldId id="273" r:id="rId12"/>
    <p:sldId id="277" r:id="rId13"/>
    <p:sldId id="279" r:id="rId14"/>
    <p:sldId id="268" r:id="rId15"/>
    <p:sldId id="283" r:id="rId16"/>
    <p:sldId id="284" r:id="rId17"/>
    <p:sldId id="285" r:id="rId18"/>
    <p:sldId id="286" r:id="rId19"/>
    <p:sldId id="282" r:id="rId20"/>
    <p:sldId id="288" r:id="rId21"/>
    <p:sldId id="289" r:id="rId22"/>
    <p:sldId id="290" r:id="rId23"/>
    <p:sldId id="291" r:id="rId24"/>
    <p:sldId id="293" r:id="rId25"/>
    <p:sldId id="292" r:id="rId26"/>
    <p:sldId id="297" r:id="rId27"/>
    <p:sldId id="294" r:id="rId28"/>
    <p:sldId id="299" r:id="rId29"/>
    <p:sldId id="298" r:id="rId30"/>
    <p:sldId id="287" r:id="rId31"/>
    <p:sldId id="280" r:id="rId32"/>
    <p:sldId id="281" r:id="rId33"/>
    <p:sldId id="26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5FF"/>
    <a:srgbClr val="C8FFFF"/>
    <a:srgbClr val="96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65" d="100"/>
          <a:sy n="65" d="100"/>
        </p:scale>
        <p:origin x="75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97694-EF78-43D3-A690-A843002FDF6B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95EDF-8DE2-458A-9BD6-0FA287662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5EDF-8DE2-458A-9BD6-0FA287662F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E6875-8934-4920-BF81-DF558BE7E5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9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2221E-DEDF-485D-A7C4-484010E0A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6C31D-AB2A-435E-8ACF-A1FC01D8C0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5C55C-84CE-4F83-9FC3-5F882F5B50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65BB3-AA3D-42C4-8C3E-F650C21961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0ADA-E6D0-40ED-98C4-A3F3F365C7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8A713-D345-44EE-A526-4F125DD47B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D3F9D-4D0B-4761-A84E-6563FF2CEE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EB4D3-EBCB-4786-8B2B-524084561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D57AB-4C24-4721-9ED4-D5D1168300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71605-5A7B-4C93-865A-C994DA3DC2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CF5FF"/>
            </a:gs>
            <a:gs pos="50000">
              <a:schemeClr val="tx1"/>
            </a:gs>
            <a:gs pos="100000">
              <a:srgbClr val="DCF5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208B97E-54FA-4032-8654-18D25B4A5C6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High Dimensional KDE:</a:t>
            </a:r>
            <a:br>
              <a:rPr lang="en-US" dirty="0" smtClean="0">
                <a:solidFill>
                  <a:schemeClr val="bg2"/>
                </a:solidFill>
                <a:latin typeface="Arial" charset="0"/>
              </a:rPr>
            </a:b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Results from MidKDE1.m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J. S. Marron</a:t>
            </a:r>
          </a:p>
          <a:p>
            <a:pPr algn="ctr">
              <a:buFontTx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Dept. of Statistics and Operations Research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University of North Carolina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1800" y="3512403"/>
            <a:ext cx="2443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 modes almost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smoothed out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0215" y="3512403"/>
            <a:ext cx="17427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 modes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completely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disappear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4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Gaussian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0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" y="2254667"/>
                <a:ext cx="2991075" cy="86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Distances to Origin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54667"/>
                <a:ext cx="2991075" cy="869533"/>
              </a:xfrm>
              <a:prstGeom prst="rect">
                <a:avLst/>
              </a:prstGeom>
              <a:blipFill>
                <a:blip r:embed="rId4"/>
                <a:stretch>
                  <a:fillRect l="-3265" t="-489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8600" y="2254667"/>
                <a:ext cx="3220305" cy="86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Pairwise Distances 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rad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7.1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54667"/>
                <a:ext cx="3220305" cy="869533"/>
              </a:xfrm>
              <a:prstGeom prst="rect">
                <a:avLst/>
              </a:prstGeom>
              <a:blipFill>
                <a:blip r:embed="rId4"/>
                <a:stretch>
                  <a:fillRect l="-3030" t="-489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23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191000" y="2064603"/>
            <a:ext cx="3728735" cy="1897797"/>
            <a:chOff x="4191000" y="2064603"/>
            <a:chExt cx="3728735" cy="1897797"/>
          </a:xfrm>
        </p:grpSpPr>
        <p:sp>
          <p:nvSpPr>
            <p:cNvPr id="3" name="TextBox 2"/>
            <p:cNvSpPr txBox="1"/>
            <p:nvPr/>
          </p:nvSpPr>
          <p:spPr>
            <a:xfrm>
              <a:off x="5029200" y="2064603"/>
              <a:ext cx="2890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Strongly dominated</a:t>
              </a:r>
            </a:p>
            <a:p>
              <a:r>
                <a:rPr lang="en-US" dirty="0">
                  <a:solidFill>
                    <a:schemeClr val="bg2"/>
                  </a:solidFill>
                </a:rPr>
                <a:t>b</a:t>
              </a:r>
              <a:r>
                <a:rPr lang="en-US" dirty="0" smtClean="0">
                  <a:solidFill>
                    <a:schemeClr val="bg2"/>
                  </a:solidFill>
                </a:rPr>
                <a:t>y only one kernel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2"/>
            </p:cNvCxnSpPr>
            <p:nvPr/>
          </p:nvCxnSpPr>
          <p:spPr>
            <a:xfrm flipH="1">
              <a:off x="4191000" y="2895600"/>
              <a:ext cx="2283468" cy="10668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7200" y="1828800"/>
            <a:ext cx="1760418" cy="1364397"/>
            <a:chOff x="457200" y="1828800"/>
            <a:chExt cx="1760418" cy="1364397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2362200"/>
              <a:ext cx="17604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all are</a:t>
              </a:r>
            </a:p>
            <a:p>
              <a:r>
                <a:rPr lang="en-US" dirty="0">
                  <a:solidFill>
                    <a:schemeClr val="bg2"/>
                  </a:solidFill>
                </a:rPr>
                <a:t>v</a:t>
              </a:r>
              <a:r>
                <a:rPr lang="en-US" dirty="0" smtClean="0">
                  <a:solidFill>
                    <a:schemeClr val="bg2"/>
                  </a:solidFill>
                </a:rPr>
                <a:t>ery small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1337409" y="1828800"/>
              <a:ext cx="796191" cy="5334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2400" y="4362271"/>
                <a:ext cx="24645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For very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,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a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ll kernels are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v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ery far away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62271"/>
                <a:ext cx="2464585" cy="1200329"/>
              </a:xfrm>
              <a:prstGeom prst="rect">
                <a:avLst/>
              </a:prstGeom>
              <a:blipFill>
                <a:blip r:embed="rId4"/>
                <a:stretch>
                  <a:fillRect l="-3713" t="-3553" r="-2970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2057400"/>
            <a:ext cx="1880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Surprisingly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similar?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3436203"/>
            <a:ext cx="1863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Shows each</a:t>
            </a:r>
          </a:p>
          <a:p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 smtClean="0">
                <a:solidFill>
                  <a:schemeClr val="bg2"/>
                </a:solidFill>
              </a:rPr>
              <a:t>ernel is</a:t>
            </a:r>
          </a:p>
          <a:p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ssentially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isolated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200" y="5569803"/>
                <a:ext cx="1592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 way too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s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mall?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569803"/>
                <a:ext cx="1592552" cy="830997"/>
              </a:xfrm>
              <a:prstGeom prst="rect">
                <a:avLst/>
              </a:prstGeom>
              <a:blipFill>
                <a:blip r:embed="rId4"/>
                <a:stretch>
                  <a:fillRect l="-6130" t="-5147" r="-4981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73427" y="914400"/>
            <a:ext cx="2270173" cy="1371600"/>
            <a:chOff x="3673427" y="914400"/>
            <a:chExt cx="2270173" cy="1371600"/>
          </a:xfrm>
        </p:grpSpPr>
        <p:sp>
          <p:nvSpPr>
            <p:cNvPr id="4" name="TextBox 3"/>
            <p:cNvSpPr txBox="1"/>
            <p:nvPr/>
          </p:nvSpPr>
          <p:spPr>
            <a:xfrm>
              <a:off x="3673427" y="914400"/>
              <a:ext cx="2270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½ the </a:t>
              </a:r>
              <a:r>
                <a:rPr lang="en-US" dirty="0" err="1" smtClean="0">
                  <a:solidFill>
                    <a:schemeClr val="bg2"/>
                  </a:solidFill>
                </a:rPr>
                <a:t>s.d.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3" name="Straight Arrow Connector 2"/>
            <p:cNvCxnSpPr>
              <a:stCxn id="4" idx="2"/>
            </p:cNvCxnSpPr>
            <p:nvPr/>
          </p:nvCxnSpPr>
          <p:spPr>
            <a:xfrm flipH="1">
              <a:off x="4191000" y="1376065"/>
              <a:ext cx="617514" cy="909935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495800" y="4038600"/>
            <a:ext cx="2590800" cy="1600200"/>
            <a:chOff x="4495800" y="4038600"/>
            <a:chExt cx="2590800" cy="1600200"/>
          </a:xfrm>
        </p:grpSpPr>
        <p:sp>
          <p:nvSpPr>
            <p:cNvPr id="3" name="TextBox 2"/>
            <p:cNvSpPr txBox="1"/>
            <p:nvPr/>
          </p:nvSpPr>
          <p:spPr>
            <a:xfrm>
              <a:off x="5189927" y="4807803"/>
              <a:ext cx="18966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Will look on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These slices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4953000" y="4038600"/>
              <a:ext cx="228600" cy="6858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495800" y="4267200"/>
              <a:ext cx="685800" cy="4572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1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82" y="685800"/>
            <a:ext cx="8509518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Bimodal #1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 b="-10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17330" y="914400"/>
                <a:ext cx="4721870" cy="500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Moves mean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25∗2∗2</m:t>
                        </m:r>
                      </m:e>
                    </m:ra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330" y="914400"/>
                <a:ext cx="4721870" cy="500202"/>
              </a:xfrm>
              <a:prstGeom prst="rect">
                <a:avLst/>
              </a:prstGeom>
              <a:blipFill>
                <a:blip r:embed="rId3"/>
                <a:stretch>
                  <a:fillRect l="-1935" t="-1220" b="-2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6" idx="2"/>
          </p:cNvCxnSpPr>
          <p:nvPr/>
        </p:nvCxnSpPr>
        <p:spPr>
          <a:xfrm flipH="1">
            <a:off x="5943600" y="1414602"/>
            <a:ext cx="534665" cy="718998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Bimodal #2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0.25∗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 b="-7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30827" y="91440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Note ½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s.d.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>
            <a:stCxn id="4" idx="2"/>
          </p:cNvCxnSpPr>
          <p:nvPr/>
        </p:nvCxnSpPr>
        <p:spPr>
          <a:xfrm>
            <a:off x="6865914" y="1376065"/>
            <a:ext cx="449286" cy="113853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82" y="685800"/>
            <a:ext cx="8509518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65099"/>
            <a:ext cx="7244232" cy="55929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48350" y="2133600"/>
            <a:ext cx="2738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Looks Reasonable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7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Kernel Heights: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2052935"/>
            <a:ext cx="23759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More variation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than expected?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791200" y="1905000"/>
            <a:ext cx="2399387" cy="1828800"/>
            <a:chOff x="5791200" y="1905000"/>
            <a:chExt cx="2399387" cy="1828800"/>
          </a:xfrm>
        </p:grpSpPr>
        <p:sp>
          <p:nvSpPr>
            <p:cNvPr id="5" name="Rectangle 4"/>
            <p:cNvSpPr/>
            <p:nvPr/>
          </p:nvSpPr>
          <p:spPr>
            <a:xfrm>
              <a:off x="6019800" y="1905000"/>
              <a:ext cx="21707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Few Dominant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Kernels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5791200" y="2667000"/>
              <a:ext cx="1295400" cy="10668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61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4600" y="2826603"/>
            <a:ext cx="23246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Can almost see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all 10 points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5722203"/>
            <a:ext cx="2582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Recall ½ the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distance between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69573" y="4953000"/>
            <a:ext cx="21162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Most of these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too far away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6027003"/>
            <a:ext cx="2582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Recall ½ the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distance between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5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3842" y="2209800"/>
            <a:ext cx="3548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KDE driven by single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kernels, since far away  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8558" y="1828800"/>
            <a:ext cx="2307042" cy="914400"/>
            <a:chOff x="588558" y="1828800"/>
            <a:chExt cx="2307042" cy="914400"/>
          </a:xfrm>
        </p:grpSpPr>
        <p:sp>
          <p:nvSpPr>
            <p:cNvPr id="7" name="Rectangle 6"/>
            <p:cNvSpPr/>
            <p:nvPr/>
          </p:nvSpPr>
          <p:spPr>
            <a:xfrm>
              <a:off x="588558" y="2281535"/>
              <a:ext cx="23070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</a:t>
              </a:r>
              <a:r>
                <a:rPr lang="en-US" u="sng" dirty="0" smtClean="0">
                  <a:solidFill>
                    <a:schemeClr val="bg2"/>
                  </a:solidFill>
                </a:rPr>
                <a:t>very</a:t>
              </a:r>
              <a:r>
                <a:rPr lang="en-US" dirty="0" smtClean="0">
                  <a:solidFill>
                    <a:schemeClr val="bg2"/>
                  </a:solidFill>
                </a:rPr>
                <a:t> small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7" idx="0"/>
            </p:cNvCxnSpPr>
            <p:nvPr/>
          </p:nvCxnSpPr>
          <p:spPr>
            <a:xfrm flipV="1">
              <a:off x="1742079" y="1828800"/>
              <a:ext cx="391521" cy="4527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39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792</Words>
  <Application>Microsoft Office PowerPoint</Application>
  <PresentationFormat>On-screen Show (4:3)</PresentationFormat>
  <Paragraphs>142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Default Design</vt:lpstr>
      <vt:lpstr>High Dimensional KDE: Results from MidKDE1.m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25-d Gaussian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Bimodal #1 Example</vt:lpstr>
      <vt:lpstr>25-d Bimodal #2 Example</vt:lpstr>
      <vt:lpstr>25-d Toy Example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Preferred Customer</dc:creator>
  <cp:lastModifiedBy>JS Marron</cp:lastModifiedBy>
  <cp:revision>53</cp:revision>
  <dcterms:created xsi:type="dcterms:W3CDTF">2001-06-08T01:38:43Z</dcterms:created>
  <dcterms:modified xsi:type="dcterms:W3CDTF">2020-04-27T02:08:52Z</dcterms:modified>
</cp:coreProperties>
</file>