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2" r:id="rId7"/>
    <p:sldId id="273" r:id="rId8"/>
    <p:sldId id="269" r:id="rId9"/>
    <p:sldId id="274" r:id="rId10"/>
    <p:sldId id="275" r:id="rId11"/>
    <p:sldId id="276" r:id="rId12"/>
    <p:sldId id="270" r:id="rId13"/>
    <p:sldId id="277" r:id="rId14"/>
    <p:sldId id="271" r:id="rId15"/>
    <p:sldId id="293" r:id="rId16"/>
    <p:sldId id="265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18631-E334-A7B3-9D06-2CC5618B36D4}" v="10" dt="2020-04-29T21:07:46.155"/>
    <p1510:client id="{5E63BA72-BC38-6AD3-B507-7EDE5297DEF0}" v="51" dt="2020-04-29T21:24:48.028"/>
    <p1510:client id="{7479109A-538D-46FB-BEC1-EE8805D51149}" v="181" dt="2020-04-30T07:49:40.377"/>
    <p1510:client id="{F5DF64F1-E643-4C61-904A-AC00E9190B07}" v="1" dt="2020-04-30T08:47:43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5fa9bf89-1556-4927-a8e9-24c5d464f299" providerId="ADAL" clId="{8A963B9A-98F4-4EEB-86DA-59BB100C8EBA}"/>
    <pc:docChg chg="undo custSel addSld modSld">
      <pc:chgData name="Tanvir Ahmed" userId="5fa9bf89-1556-4927-a8e9-24c5d464f299" providerId="ADAL" clId="{8A963B9A-98F4-4EEB-86DA-59BB100C8EBA}" dt="2020-04-28T17:29:40.270" v="65"/>
      <pc:docMkLst>
        <pc:docMk/>
      </pc:docMkLst>
      <pc:sldChg chg="modSp">
        <pc:chgData name="Tanvir Ahmed" userId="5fa9bf89-1556-4927-a8e9-24c5d464f299" providerId="ADAL" clId="{8A963B9A-98F4-4EEB-86DA-59BB100C8EBA}" dt="2020-04-28T17:28:00.125" v="38" actId="20577"/>
        <pc:sldMkLst>
          <pc:docMk/>
          <pc:sldMk cId="700707328" sldId="256"/>
        </pc:sldMkLst>
        <pc:spChg chg="mod">
          <ac:chgData name="Tanvir Ahmed" userId="5fa9bf89-1556-4927-a8e9-24c5d464f299" providerId="ADAL" clId="{8A963B9A-98F4-4EEB-86DA-59BB100C8EBA}" dt="2020-04-28T17:28:00.125" v="3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8:50.861" v="49" actId="14100"/>
        <pc:sldMkLst>
          <pc:docMk/>
          <pc:sldMk cId="424874041" sldId="257"/>
        </pc:sldMkLst>
        <pc:spChg chg="mod">
          <ac:chgData name="Tanvir Ahmed" userId="5fa9bf89-1556-4927-a8e9-24c5d464f299" providerId="ADAL" clId="{8A963B9A-98F4-4EEB-86DA-59BB100C8EBA}" dt="2020-04-28T17:28:50.861" v="49" actId="1410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03.268" v="51"/>
        <pc:sldMkLst>
          <pc:docMk/>
          <pc:sldMk cId="2134390752" sldId="266"/>
        </pc:sldMkLst>
        <pc:spChg chg="mod">
          <ac:chgData name="Tanvir Ahmed" userId="5fa9bf89-1556-4927-a8e9-24c5d464f299" providerId="ADAL" clId="{8A963B9A-98F4-4EEB-86DA-59BB100C8EBA}" dt="2020-04-28T17:29:03.268" v="51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25.160" v="63" actId="1036"/>
        <pc:sldMkLst>
          <pc:docMk/>
          <pc:sldMk cId="3132154582" sldId="267"/>
        </pc:sldMkLst>
        <pc:spChg chg="mod">
          <ac:chgData name="Tanvir Ahmed" userId="5fa9bf89-1556-4927-a8e9-24c5d464f299" providerId="ADAL" clId="{8A963B9A-98F4-4EEB-86DA-59BB100C8EBA}" dt="2020-04-28T17:29:25.160" v="63" actId="1036"/>
          <ac:spMkLst>
            <pc:docMk/>
            <pc:sldMk cId="3132154582" sldId="267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8A963B9A-98F4-4EEB-86DA-59BB100C8EBA}" dt="2020-04-28T17:29:40.270" v="65"/>
        <pc:sldMkLst>
          <pc:docMk/>
          <pc:sldMk cId="128799353" sldId="268"/>
        </pc:sldMkLst>
        <pc:spChg chg="mod">
          <ac:chgData name="Tanvir Ahmed" userId="5fa9bf89-1556-4927-a8e9-24c5d464f299" providerId="ADAL" clId="{8A963B9A-98F4-4EEB-86DA-59BB100C8EBA}" dt="2020-04-28T17:29:40.270" v="65"/>
          <ac:spMkLst>
            <pc:docMk/>
            <pc:sldMk cId="128799353" sldId="268"/>
            <ac:spMk id="2" creationId="{00000000-0000-0000-0000-000000000000}"/>
          </ac:spMkLst>
        </pc:spChg>
      </pc:sldChg>
    </pc:docChg>
  </pc:docChgLst>
  <pc:docChgLst>
    <pc:chgData name="Md. Al-Amin" userId="S::alamin@aiub.edu::bcbe49e6-e4a7-45c5-8a0e-d548ae8c8143" providerId="AD" clId="Web-{45418631-E334-A7B3-9D06-2CC5618B36D4}"/>
    <pc:docChg chg="modSld">
      <pc:chgData name="Md. Al-Amin" userId="S::alamin@aiub.edu::bcbe49e6-e4a7-45c5-8a0e-d548ae8c8143" providerId="AD" clId="Web-{45418631-E334-A7B3-9D06-2CC5618B36D4}" dt="2020-04-29T21:07:41.265" v="5"/>
      <pc:docMkLst>
        <pc:docMk/>
      </pc:docMkLst>
      <pc:sldChg chg="modSp">
        <pc:chgData name="Md. Al-Amin" userId="S::alamin@aiub.edu::bcbe49e6-e4a7-45c5-8a0e-d548ae8c8143" providerId="AD" clId="Web-{45418631-E334-A7B3-9D06-2CC5618B36D4}" dt="2020-04-29T21:07:41.265" v="5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45418631-E334-A7B3-9D06-2CC5618B36D4}" dt="2020-04-29T21:07:41.265" v="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F5DF64F1-E643-4C61-904A-AC00E9190B07}"/>
    <pc:docChg chg="addSld modSld">
      <pc:chgData name="Tanvir Ahmed" userId="5fa9bf89-1556-4927-a8e9-24c5d464f299" providerId="ADAL" clId="{F5DF64F1-E643-4C61-904A-AC00E9190B07}" dt="2020-04-30T08:47:43.811" v="2"/>
      <pc:docMkLst>
        <pc:docMk/>
      </pc:docMkLst>
      <pc:sldChg chg="modSp">
        <pc:chgData name="Tanvir Ahmed" userId="5fa9bf89-1556-4927-a8e9-24c5d464f299" providerId="ADAL" clId="{F5DF64F1-E643-4C61-904A-AC00E9190B07}" dt="2020-04-30T08:47:40.042" v="1" actId="2711"/>
        <pc:sldMkLst>
          <pc:docMk/>
          <pc:sldMk cId="700707328" sldId="256"/>
        </pc:sldMkLst>
        <pc:spChg chg="mod">
          <ac:chgData name="Tanvir Ahmed" userId="5fa9bf89-1556-4927-a8e9-24c5d464f299" providerId="ADAL" clId="{F5DF64F1-E643-4C61-904A-AC00E9190B07}" dt="2020-04-30T08:47:19.714" v="0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F5DF64F1-E643-4C61-904A-AC00E9190B07}" dt="2020-04-30T08:47:19.714" v="0" actId="2711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F5DF64F1-E643-4C61-904A-AC00E9190B07}" dt="2020-04-30T08:47:40.042" v="1" actId="271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Tanvir Ahmed" userId="5fa9bf89-1556-4927-a8e9-24c5d464f299" providerId="ADAL" clId="{F5DF64F1-E643-4C61-904A-AC00E9190B07}" dt="2020-04-30T08:47:43.811" v="2"/>
        <pc:sldMkLst>
          <pc:docMk/>
          <pc:sldMk cId="26887291" sldId="292"/>
        </pc:sldMkLst>
      </pc:sldChg>
    </pc:docChg>
  </pc:docChgLst>
  <pc:docChgLst>
    <pc:chgData name="Md. Al-Amin" userId="S::alamin@aiub.edu::bcbe49e6-e4a7-45c5-8a0e-d548ae8c8143" providerId="AD" clId="Web-{5E63BA72-BC38-6AD3-B507-7EDE5297DEF0}"/>
    <pc:docChg chg="modSld">
      <pc:chgData name="Md. Al-Amin" userId="S::alamin@aiub.edu::bcbe49e6-e4a7-45c5-8a0e-d548ae8c8143" providerId="AD" clId="Web-{5E63BA72-BC38-6AD3-B507-7EDE5297DEF0}" dt="2020-04-29T21:24:47.606" v="48" actId="20577"/>
      <pc:docMkLst>
        <pc:docMk/>
      </pc:docMkLst>
      <pc:sldChg chg="modSp">
        <pc:chgData name="Md. Al-Amin" userId="S::alamin@aiub.edu::bcbe49e6-e4a7-45c5-8a0e-d548ae8c8143" providerId="AD" clId="Web-{5E63BA72-BC38-6AD3-B507-7EDE5297DEF0}" dt="2020-04-29T21:24:45.575" v="46" actId="20577"/>
        <pc:sldMkLst>
          <pc:docMk/>
          <pc:sldMk cId="424874041" sldId="257"/>
        </pc:sldMkLst>
        <pc:spChg chg="mod">
          <ac:chgData name="Md. Al-Amin" userId="S::alamin@aiub.edu::bcbe49e6-e4a7-45c5-8a0e-d548ae8c8143" providerId="AD" clId="Web-{5E63BA72-BC38-6AD3-B507-7EDE5297DEF0}" dt="2020-04-29T21:24:45.575" v="4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Al-Amin" userId="S::alamin@aiub.edu::bcbe49e6-e4a7-45c5-8a0e-d548ae8c8143" providerId="AD" clId="Web-{5E63BA72-BC38-6AD3-B507-7EDE5297DEF0}" dt="2020-04-29T21:22:18.295" v="0" actId="14100"/>
        <pc:sldMkLst>
          <pc:docMk/>
          <pc:sldMk cId="128799353" sldId="268"/>
        </pc:sldMkLst>
        <pc:spChg chg="mod">
          <ac:chgData name="Md. Al-Amin" userId="S::alamin@aiub.edu::bcbe49e6-e4a7-45c5-8a0e-d548ae8c8143" providerId="AD" clId="Web-{5E63BA72-BC38-6AD3-B507-7EDE5297DEF0}" dt="2020-04-29T21:22:18.295" v="0" actId="14100"/>
          <ac:spMkLst>
            <pc:docMk/>
            <pc:sldMk cId="128799353" sldId="268"/>
            <ac:spMk id="2" creationId="{00000000-0000-0000-0000-000000000000}"/>
          </ac:spMkLst>
        </pc:spChg>
      </pc:sldChg>
      <pc:sldChg chg="modSp">
        <pc:chgData name="Md. Al-Amin" userId="S::alamin@aiub.edu::bcbe49e6-e4a7-45c5-8a0e-d548ae8c8143" providerId="AD" clId="Web-{5E63BA72-BC38-6AD3-B507-7EDE5297DEF0}" dt="2020-04-29T21:24:13.591" v="25" actId="1076"/>
        <pc:sldMkLst>
          <pc:docMk/>
          <pc:sldMk cId="642272811" sldId="269"/>
        </pc:sldMkLst>
        <pc:spChg chg="mod">
          <ac:chgData name="Md. Al-Amin" userId="S::alamin@aiub.edu::bcbe49e6-e4a7-45c5-8a0e-d548ae8c8143" providerId="AD" clId="Web-{5E63BA72-BC38-6AD3-B507-7EDE5297DEF0}" dt="2020-04-29T21:24:13.591" v="25" actId="1076"/>
          <ac:spMkLst>
            <pc:docMk/>
            <pc:sldMk cId="642272811" sldId="269"/>
            <ac:spMk id="2" creationId="{00000000-0000-0000-0000-000000000000}"/>
          </ac:spMkLst>
        </pc:spChg>
      </pc:sldChg>
      <pc:sldChg chg="modSp">
        <pc:chgData name="Md. Al-Amin" userId="S::alamin@aiub.edu::bcbe49e6-e4a7-45c5-8a0e-d548ae8c8143" providerId="AD" clId="Web-{5E63BA72-BC38-6AD3-B507-7EDE5297DEF0}" dt="2020-04-29T21:23:28.950" v="4" actId="1076"/>
        <pc:sldMkLst>
          <pc:docMk/>
          <pc:sldMk cId="874697441" sldId="271"/>
        </pc:sldMkLst>
        <pc:spChg chg="mod">
          <ac:chgData name="Md. Al-Amin" userId="S::alamin@aiub.edu::bcbe49e6-e4a7-45c5-8a0e-d548ae8c8143" providerId="AD" clId="Web-{5E63BA72-BC38-6AD3-B507-7EDE5297DEF0}" dt="2020-04-29T21:23:28.950" v="4" actId="1076"/>
          <ac:spMkLst>
            <pc:docMk/>
            <pc:sldMk cId="874697441" sldId="271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7479109A-538D-46FB-BEC1-EE8805D51149}"/>
    <pc:docChg chg="undo custSel addSld delSld modSld">
      <pc:chgData name="Tanvir Ahmed" userId="5fa9bf89-1556-4927-a8e9-24c5d464f299" providerId="ADAL" clId="{7479109A-538D-46FB-BEC1-EE8805D51149}" dt="2020-04-30T07:49:46.992" v="3559" actId="2711"/>
      <pc:docMkLst>
        <pc:docMk/>
      </pc:docMkLst>
      <pc:sldChg chg="modSp">
        <pc:chgData name="Tanvir Ahmed" userId="5fa9bf89-1556-4927-a8e9-24c5d464f299" providerId="ADAL" clId="{7479109A-538D-46FB-BEC1-EE8805D51149}" dt="2020-04-28T17:33:51.619" v="31" actId="20577"/>
        <pc:sldMkLst>
          <pc:docMk/>
          <pc:sldMk cId="700707328" sldId="256"/>
        </pc:sldMkLst>
        <pc:spChg chg="mod">
          <ac:chgData name="Tanvir Ahmed" userId="5fa9bf89-1556-4927-a8e9-24c5d464f299" providerId="ADAL" clId="{7479109A-538D-46FB-BEC1-EE8805D51149}" dt="2020-04-28T17:33:51.619" v="31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4:52.446" v="44"/>
        <pc:sldMkLst>
          <pc:docMk/>
          <pc:sldMk cId="424874041" sldId="257"/>
        </pc:sldMkLst>
        <pc:spChg chg="mod">
          <ac:chgData name="Tanvir Ahmed" userId="5fa9bf89-1556-4927-a8e9-24c5d464f299" providerId="ADAL" clId="{7479109A-538D-46FB-BEC1-EE8805D51149}" dt="2020-04-28T17:34:52.446" v="44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7479109A-538D-46FB-BEC1-EE8805D51149}" dt="2020-04-29T20:22:06.804" v="3518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7479109A-538D-46FB-BEC1-EE8805D51149}" dt="2020-04-29T20:22:01.316" v="3516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7479109A-538D-46FB-BEC1-EE8805D51149}" dt="2020-04-30T07:49:46.992" v="3559" actId="2711"/>
        <pc:sldMkLst>
          <pc:docMk/>
          <pc:sldMk cId="3224969828" sldId="265"/>
        </pc:sldMkLst>
        <pc:spChg chg="mod">
          <ac:chgData name="Tanvir Ahmed" userId="5fa9bf89-1556-4927-a8e9-24c5d464f299" providerId="ADAL" clId="{7479109A-538D-46FB-BEC1-EE8805D51149}" dt="2020-04-30T07:49:46.992" v="3559" actId="2711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Tanvir Ahmed" userId="5fa9bf89-1556-4927-a8e9-24c5d464f299" providerId="ADAL" clId="{7479109A-538D-46FB-BEC1-EE8805D51149}" dt="2020-04-28T18:42:54.289" v="621" actId="114"/>
        <pc:sldMkLst>
          <pc:docMk/>
          <pc:sldMk cId="2134390752" sldId="266"/>
        </pc:sldMkLst>
        <pc:spChg chg="mod">
          <ac:chgData name="Tanvir Ahmed" userId="5fa9bf89-1556-4927-a8e9-24c5d464f299" providerId="ADAL" clId="{7479109A-538D-46FB-BEC1-EE8805D51149}" dt="2020-04-28T17:35:10.801" v="45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7479109A-538D-46FB-BEC1-EE8805D51149}" dt="2020-04-28T18:28:20.584" v="65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Tanvir Ahmed" userId="5fa9bf89-1556-4927-a8e9-24c5d464f299" providerId="ADAL" clId="{7479109A-538D-46FB-BEC1-EE8805D51149}" dt="2020-04-28T18:39:15.761" v="506" actId="207"/>
          <ac:spMkLst>
            <pc:docMk/>
            <pc:sldMk cId="2134390752" sldId="266"/>
            <ac:spMk id="6" creationId="{37C26D19-85DA-834B-9600-C9820C508897}"/>
          </ac:spMkLst>
        </pc:spChg>
        <pc:spChg chg="add mod">
          <ac:chgData name="Tanvir Ahmed" userId="5fa9bf89-1556-4927-a8e9-24c5d464f299" providerId="ADAL" clId="{7479109A-538D-46FB-BEC1-EE8805D51149}" dt="2020-04-28T18:42:54.289" v="621" actId="114"/>
          <ac:spMkLst>
            <pc:docMk/>
            <pc:sldMk cId="2134390752" sldId="266"/>
            <ac:spMk id="9" creationId="{8CE6511A-B412-4AC6-91A1-043F82F582D7}"/>
          </ac:spMkLst>
        </pc:spChg>
        <pc:spChg chg="add mod">
          <ac:chgData name="Tanvir Ahmed" userId="5fa9bf89-1556-4927-a8e9-24c5d464f299" providerId="ADAL" clId="{7479109A-538D-46FB-BEC1-EE8805D51149}" dt="2020-04-28T18:42:54.289" v="621" actId="114"/>
          <ac:spMkLst>
            <pc:docMk/>
            <pc:sldMk cId="2134390752" sldId="266"/>
            <ac:spMk id="12" creationId="{CF1EA470-DB83-435F-83CF-7CA45D86B567}"/>
          </ac:spMkLst>
        </pc:spChg>
        <pc:cxnChg chg="add mod">
          <ac:chgData name="Tanvir Ahmed" userId="5fa9bf89-1556-4927-a8e9-24c5d464f299" providerId="ADAL" clId="{7479109A-538D-46FB-BEC1-EE8805D51149}" dt="2020-04-28T18:41:44.319" v="560" actId="1076"/>
          <ac:cxnSpMkLst>
            <pc:docMk/>
            <pc:sldMk cId="2134390752" sldId="266"/>
            <ac:cxnSpMk id="4" creationId="{CCF74E54-0425-4D55-ABF9-BEAC92A8229F}"/>
          </ac:cxnSpMkLst>
        </pc:cxnChg>
        <pc:cxnChg chg="add mod">
          <ac:chgData name="Tanvir Ahmed" userId="5fa9bf89-1556-4927-a8e9-24c5d464f299" providerId="ADAL" clId="{7479109A-538D-46FB-BEC1-EE8805D51149}" dt="2020-04-28T18:39:49.901" v="510" actId="11529"/>
          <ac:cxnSpMkLst>
            <pc:docMk/>
            <pc:sldMk cId="2134390752" sldId="266"/>
            <ac:cxnSpMk id="8" creationId="{369CD17B-CDFF-41E4-ADB9-0131816BB73B}"/>
          </ac:cxnSpMkLst>
        </pc:cxnChg>
        <pc:cxnChg chg="add mod">
          <ac:chgData name="Tanvir Ahmed" userId="5fa9bf89-1556-4927-a8e9-24c5d464f299" providerId="ADAL" clId="{7479109A-538D-46FB-BEC1-EE8805D51149}" dt="2020-04-28T18:41:48.517" v="562" actId="1076"/>
          <ac:cxnSpMkLst>
            <pc:docMk/>
            <pc:sldMk cId="2134390752" sldId="266"/>
            <ac:cxnSpMk id="10" creationId="{0EDA18A0-B7F3-4271-AD1C-D761BF97C332}"/>
          </ac:cxnSpMkLst>
        </pc:cxnChg>
        <pc:cxnChg chg="add mod">
          <ac:chgData name="Tanvir Ahmed" userId="5fa9bf89-1556-4927-a8e9-24c5d464f299" providerId="ADAL" clId="{7479109A-538D-46FB-BEC1-EE8805D51149}" dt="2020-04-28T18:41:54.269" v="564" actId="1076"/>
          <ac:cxnSpMkLst>
            <pc:docMk/>
            <pc:sldMk cId="2134390752" sldId="266"/>
            <ac:cxnSpMk id="11" creationId="{34DF959A-4040-470E-8875-6357A5FF2076}"/>
          </ac:cxnSpMkLst>
        </pc:cxnChg>
      </pc:sldChg>
      <pc:sldChg chg="addSp delSp modSp setBg">
        <pc:chgData name="Tanvir Ahmed" userId="5fa9bf89-1556-4927-a8e9-24c5d464f299" providerId="ADAL" clId="{7479109A-538D-46FB-BEC1-EE8805D51149}" dt="2020-04-30T07:47:06.443" v="3546" actId="1036"/>
        <pc:sldMkLst>
          <pc:docMk/>
          <pc:sldMk cId="3132154582" sldId="267"/>
        </pc:sldMkLst>
        <pc:spChg chg="mod">
          <ac:chgData name="Tanvir Ahmed" userId="5fa9bf89-1556-4927-a8e9-24c5d464f299" providerId="ADAL" clId="{7479109A-538D-46FB-BEC1-EE8805D51149}" dt="2020-04-28T17:35:20.651" v="47" actId="27636"/>
          <ac:spMkLst>
            <pc:docMk/>
            <pc:sldMk cId="3132154582" sldId="267"/>
            <ac:spMk id="2" creationId="{00000000-0000-0000-0000-000000000000}"/>
          </ac:spMkLst>
        </pc:spChg>
        <pc:spChg chg="add del">
          <ac:chgData name="Tanvir Ahmed" userId="5fa9bf89-1556-4927-a8e9-24c5d464f299" providerId="ADAL" clId="{7479109A-538D-46FB-BEC1-EE8805D51149}" dt="2020-04-28T18:38:07.049" v="499"/>
          <ac:spMkLst>
            <pc:docMk/>
            <pc:sldMk cId="3132154582" sldId="267"/>
            <ac:spMk id="3" creationId="{2D024492-8134-4598-ACC3-95C1564965A3}"/>
          </ac:spMkLst>
        </pc:spChg>
        <pc:spChg chg="mod">
          <ac:chgData name="Tanvir Ahmed" userId="5fa9bf89-1556-4927-a8e9-24c5d464f299" providerId="ADAL" clId="{7479109A-538D-46FB-BEC1-EE8805D51149}" dt="2020-04-30T07:46:43.192" v="3519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Tanvir Ahmed" userId="5fa9bf89-1556-4927-a8e9-24c5d464f299" providerId="ADAL" clId="{7479109A-538D-46FB-BEC1-EE8805D51149}" dt="2020-04-28T18:35:09.018" v="453" actId="20577"/>
          <ac:spMkLst>
            <pc:docMk/>
            <pc:sldMk cId="3132154582" sldId="267"/>
            <ac:spMk id="5" creationId="{3322CB79-31E6-2043-9768-6699756B1FD4}"/>
          </ac:spMkLst>
        </pc:spChg>
        <pc:spChg chg="add mod">
          <ac:chgData name="Tanvir Ahmed" userId="5fa9bf89-1556-4927-a8e9-24c5d464f299" providerId="ADAL" clId="{7479109A-538D-46FB-BEC1-EE8805D51149}" dt="2020-04-30T07:46:53.044" v="3533" actId="1036"/>
          <ac:spMkLst>
            <pc:docMk/>
            <pc:sldMk cId="3132154582" sldId="267"/>
            <ac:spMk id="8" creationId="{C3A977C0-EC22-4B7D-B54F-7F49C67DC12D}"/>
          </ac:spMkLst>
        </pc:spChg>
        <pc:spChg chg="add mod">
          <ac:chgData name="Tanvir Ahmed" userId="5fa9bf89-1556-4927-a8e9-24c5d464f299" providerId="ADAL" clId="{7479109A-538D-46FB-BEC1-EE8805D51149}" dt="2020-04-30T07:46:53.044" v="3533" actId="1036"/>
          <ac:spMkLst>
            <pc:docMk/>
            <pc:sldMk cId="3132154582" sldId="267"/>
            <ac:spMk id="15" creationId="{F97E8060-6237-4EA0-8074-9FF23C7E86CB}"/>
          </ac:spMkLst>
        </pc:spChg>
        <pc:cxnChg chg="add mod">
          <ac:chgData name="Tanvir Ahmed" userId="5fa9bf89-1556-4927-a8e9-24c5d464f299" providerId="ADAL" clId="{7479109A-538D-46FB-BEC1-EE8805D51149}" dt="2020-04-30T07:47:06.443" v="3546" actId="1036"/>
          <ac:cxnSpMkLst>
            <pc:docMk/>
            <pc:sldMk cId="3132154582" sldId="267"/>
            <ac:cxnSpMk id="6" creationId="{211A1360-AA5A-467E-AAFE-3FEB4449C400}"/>
          </ac:cxnSpMkLst>
        </pc:cxnChg>
        <pc:cxnChg chg="add mod">
          <ac:chgData name="Tanvir Ahmed" userId="5fa9bf89-1556-4927-a8e9-24c5d464f299" providerId="ADAL" clId="{7479109A-538D-46FB-BEC1-EE8805D51149}" dt="2020-04-30T07:46:53.044" v="3533" actId="1036"/>
          <ac:cxnSpMkLst>
            <pc:docMk/>
            <pc:sldMk cId="3132154582" sldId="267"/>
            <ac:cxnSpMk id="7" creationId="{E1061334-2BB9-4269-828A-C2EBD5879AFA}"/>
          </ac:cxnSpMkLst>
        </pc:cxnChg>
        <pc:cxnChg chg="add mod">
          <ac:chgData name="Tanvir Ahmed" userId="5fa9bf89-1556-4927-a8e9-24c5d464f299" providerId="ADAL" clId="{7479109A-538D-46FB-BEC1-EE8805D51149}" dt="2020-04-30T07:46:53.044" v="3533" actId="1036"/>
          <ac:cxnSpMkLst>
            <pc:docMk/>
            <pc:sldMk cId="3132154582" sldId="267"/>
            <ac:cxnSpMk id="13" creationId="{964669F9-61EC-4761-85C7-71BB9A806D4E}"/>
          </ac:cxnSpMkLst>
        </pc:cxnChg>
        <pc:cxnChg chg="add mod">
          <ac:chgData name="Tanvir Ahmed" userId="5fa9bf89-1556-4927-a8e9-24c5d464f299" providerId="ADAL" clId="{7479109A-538D-46FB-BEC1-EE8805D51149}" dt="2020-04-30T07:47:06.443" v="3546" actId="1036"/>
          <ac:cxnSpMkLst>
            <pc:docMk/>
            <pc:sldMk cId="3132154582" sldId="267"/>
            <ac:cxnSpMk id="14" creationId="{CF4C4227-2DA7-42AF-9987-9FA2F0C1544F}"/>
          </ac:cxnSpMkLst>
        </pc:cxnChg>
      </pc:sldChg>
      <pc:sldChg chg="addSp delSp modSp setBg">
        <pc:chgData name="Tanvir Ahmed" userId="5fa9bf89-1556-4927-a8e9-24c5d464f299" providerId="ADAL" clId="{7479109A-538D-46FB-BEC1-EE8805D51149}" dt="2020-04-30T07:47:50.977" v="3549" actId="207"/>
        <pc:sldMkLst>
          <pc:docMk/>
          <pc:sldMk cId="128799353" sldId="268"/>
        </pc:sldMkLst>
        <pc:spChg chg="mod">
          <ac:chgData name="Tanvir Ahmed" userId="5fa9bf89-1556-4927-a8e9-24c5d464f299" providerId="ADAL" clId="{7479109A-538D-46FB-BEC1-EE8805D51149}" dt="2020-04-28T17:35:44.200" v="50" actId="1076"/>
          <ac:spMkLst>
            <pc:docMk/>
            <pc:sldMk cId="128799353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7479109A-538D-46FB-BEC1-EE8805D51149}" dt="2020-04-30T07:47:50.977" v="3549" actId="207"/>
          <ac:spMkLst>
            <pc:docMk/>
            <pc:sldMk cId="128799353" sldId="268"/>
            <ac:spMk id="4" creationId="{E00A471B-FCB5-3949-B014-0D06C67E41B3}"/>
          </ac:spMkLst>
        </pc:spChg>
        <pc:spChg chg="del">
          <ac:chgData name="Tanvir Ahmed" userId="5fa9bf89-1556-4927-a8e9-24c5d464f299" providerId="ADAL" clId="{7479109A-538D-46FB-BEC1-EE8805D51149}" dt="2020-04-28T18:46:15.162" v="671" actId="478"/>
          <ac:spMkLst>
            <pc:docMk/>
            <pc:sldMk cId="128799353" sldId="268"/>
            <ac:spMk id="5" creationId="{3322CB79-31E6-2043-9768-6699756B1FD4}"/>
          </ac:spMkLst>
        </pc:spChg>
        <pc:spChg chg="add mod">
          <ac:chgData name="Tanvir Ahmed" userId="5fa9bf89-1556-4927-a8e9-24c5d464f299" providerId="ADAL" clId="{7479109A-538D-46FB-BEC1-EE8805D51149}" dt="2020-04-28T18:46:15.162" v="671" actId="478"/>
          <ac:spMkLst>
            <pc:docMk/>
            <pc:sldMk cId="128799353" sldId="268"/>
            <ac:spMk id="6" creationId="{681B55BC-365F-4F8B-AF54-170B55DD2CE3}"/>
          </ac:spMkLst>
        </pc:spChg>
        <pc:spChg chg="add del">
          <ac:chgData name="Tanvir Ahmed" userId="5fa9bf89-1556-4927-a8e9-24c5d464f299" providerId="ADAL" clId="{7479109A-538D-46FB-BEC1-EE8805D51149}" dt="2020-04-28T18:54:41.464" v="1081"/>
          <ac:spMkLst>
            <pc:docMk/>
            <pc:sldMk cId="128799353" sldId="268"/>
            <ac:spMk id="11" creationId="{5656D394-5BBF-4008-882B-ACBDCCCB77B3}"/>
          </ac:spMkLst>
        </pc:spChg>
        <pc:graphicFrameChg chg="add del mod modGraphic">
          <ac:chgData name="Tanvir Ahmed" userId="5fa9bf89-1556-4927-a8e9-24c5d464f299" providerId="ADAL" clId="{7479109A-538D-46FB-BEC1-EE8805D51149}" dt="2020-04-28T18:51:58.469" v="907" actId="3680"/>
          <ac:graphicFrameMkLst>
            <pc:docMk/>
            <pc:sldMk cId="128799353" sldId="268"/>
            <ac:graphicFrameMk id="7" creationId="{D72A5BB8-A61C-4E59-BAB5-A2467F323E0D}"/>
          </ac:graphicFrameMkLst>
        </pc:graphicFrameChg>
        <pc:graphicFrameChg chg="add mod modGraphic">
          <ac:chgData name="Tanvir Ahmed" userId="5fa9bf89-1556-4927-a8e9-24c5d464f299" providerId="ADAL" clId="{7479109A-538D-46FB-BEC1-EE8805D51149}" dt="2020-04-28T18:53:22.029" v="995" actId="1076"/>
          <ac:graphicFrameMkLst>
            <pc:docMk/>
            <pc:sldMk cId="128799353" sldId="268"/>
            <ac:graphicFrameMk id="9" creationId="{ACCC2FF4-B4B8-45FA-BC0A-D056C82EB87C}"/>
          </ac:graphicFrameMkLst>
        </pc:graphicFrameChg>
      </pc:sldChg>
      <pc:sldChg chg="addSp modSp add">
        <pc:chgData name="Tanvir Ahmed" userId="5fa9bf89-1556-4927-a8e9-24c5d464f299" providerId="ADAL" clId="{7479109A-538D-46FB-BEC1-EE8805D51149}" dt="2020-04-28T19:26:44.004" v="1458" actId="20577"/>
        <pc:sldMkLst>
          <pc:docMk/>
          <pc:sldMk cId="642272811" sldId="269"/>
        </pc:sldMkLst>
        <pc:spChg chg="mod">
          <ac:chgData name="Tanvir Ahmed" userId="5fa9bf89-1556-4927-a8e9-24c5d464f299" providerId="ADAL" clId="{7479109A-538D-46FB-BEC1-EE8805D51149}" dt="2020-04-28T17:35:58.265" v="52"/>
          <ac:spMkLst>
            <pc:docMk/>
            <pc:sldMk cId="642272811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7479109A-538D-46FB-BEC1-EE8805D51149}" dt="2020-04-28T19:24:00.961" v="1409"/>
          <ac:spMkLst>
            <pc:docMk/>
            <pc:sldMk cId="642272811" sldId="269"/>
            <ac:spMk id="4" creationId="{E00A471B-FCB5-3949-B014-0D06C67E41B3}"/>
          </ac:spMkLst>
        </pc:spChg>
        <pc:spChg chg="mod">
          <ac:chgData name="Tanvir Ahmed" userId="5fa9bf89-1556-4927-a8e9-24c5d464f299" providerId="ADAL" clId="{7479109A-538D-46FB-BEC1-EE8805D51149}" dt="2020-04-28T19:16:11.166" v="1272" actId="20577"/>
          <ac:spMkLst>
            <pc:docMk/>
            <pc:sldMk cId="642272811" sldId="269"/>
            <ac:spMk id="5" creationId="{3322CB79-31E6-2043-9768-6699756B1FD4}"/>
          </ac:spMkLst>
        </pc:spChg>
        <pc:spChg chg="add mod">
          <ac:chgData name="Tanvir Ahmed" userId="5fa9bf89-1556-4927-a8e9-24c5d464f299" providerId="ADAL" clId="{7479109A-538D-46FB-BEC1-EE8805D51149}" dt="2020-04-28T19:17:54.947" v="1341" actId="208"/>
          <ac:spMkLst>
            <pc:docMk/>
            <pc:sldMk cId="642272811" sldId="269"/>
            <ac:spMk id="6" creationId="{2E2D9B13-67CE-4DB4-B899-2BD0EAFB9C57}"/>
          </ac:spMkLst>
        </pc:spChg>
        <pc:spChg chg="add mod">
          <ac:chgData name="Tanvir Ahmed" userId="5fa9bf89-1556-4927-a8e9-24c5d464f299" providerId="ADAL" clId="{7479109A-538D-46FB-BEC1-EE8805D51149}" dt="2020-04-28T19:26:00.129" v="1418" actId="14100"/>
          <ac:spMkLst>
            <pc:docMk/>
            <pc:sldMk cId="642272811" sldId="269"/>
            <ac:spMk id="8" creationId="{82F77AAA-A24A-481C-95E4-A00633825747}"/>
          </ac:spMkLst>
        </pc:spChg>
        <pc:spChg chg="add mod">
          <ac:chgData name="Tanvir Ahmed" userId="5fa9bf89-1556-4927-a8e9-24c5d464f299" providerId="ADAL" clId="{7479109A-538D-46FB-BEC1-EE8805D51149}" dt="2020-04-28T19:26:44.004" v="1458" actId="20577"/>
          <ac:spMkLst>
            <pc:docMk/>
            <pc:sldMk cId="642272811" sldId="269"/>
            <ac:spMk id="11" creationId="{8389B2E7-3EFE-4DF0-B4F7-256F51F4D4F1}"/>
          </ac:spMkLst>
        </pc:spChg>
        <pc:picChg chg="add mod">
          <ac:chgData name="Tanvir Ahmed" userId="5fa9bf89-1556-4927-a8e9-24c5d464f299" providerId="ADAL" clId="{7479109A-538D-46FB-BEC1-EE8805D51149}" dt="2020-04-28T19:17:37.959" v="1338" actId="1076"/>
          <ac:picMkLst>
            <pc:docMk/>
            <pc:sldMk cId="642272811" sldId="269"/>
            <ac:picMk id="3" creationId="{5F5100A0-3E5F-458D-80A3-0392D892B230}"/>
          </ac:picMkLst>
        </pc:picChg>
        <pc:picChg chg="add mod">
          <ac:chgData name="Tanvir Ahmed" userId="5fa9bf89-1556-4927-a8e9-24c5d464f299" providerId="ADAL" clId="{7479109A-538D-46FB-BEC1-EE8805D51149}" dt="2020-04-28T19:25:23.084" v="1413" actId="1076"/>
          <ac:picMkLst>
            <pc:docMk/>
            <pc:sldMk cId="642272811" sldId="269"/>
            <ac:picMk id="7" creationId="{FFA28743-CDF4-494A-B309-E11E380D637A}"/>
          </ac:picMkLst>
        </pc:picChg>
        <pc:cxnChg chg="add mod">
          <ac:chgData name="Tanvir Ahmed" userId="5fa9bf89-1556-4927-a8e9-24c5d464f299" providerId="ADAL" clId="{7479109A-538D-46FB-BEC1-EE8805D51149}" dt="2020-04-28T19:26:16.995" v="1419" actId="11529"/>
          <ac:cxnSpMkLst>
            <pc:docMk/>
            <pc:sldMk cId="642272811" sldId="269"/>
            <ac:cxnSpMk id="10" creationId="{DD3161A4-66A4-40E4-A3BE-21740FF060B6}"/>
          </ac:cxnSpMkLst>
        </pc:cxnChg>
      </pc:sldChg>
      <pc:sldChg chg="addSp delSp modSp add setBg">
        <pc:chgData name="Tanvir Ahmed" userId="5fa9bf89-1556-4927-a8e9-24c5d464f299" providerId="ADAL" clId="{7479109A-538D-46FB-BEC1-EE8805D51149}" dt="2020-04-28T20:49:09.671" v="3270" actId="12"/>
        <pc:sldMkLst>
          <pc:docMk/>
          <pc:sldMk cId="1333740668" sldId="270"/>
        </pc:sldMkLst>
        <pc:spChg chg="mod">
          <ac:chgData name="Tanvir Ahmed" userId="5fa9bf89-1556-4927-a8e9-24c5d464f299" providerId="ADAL" clId="{7479109A-538D-46FB-BEC1-EE8805D51149}" dt="2020-04-28T17:36:25.556" v="59" actId="1076"/>
          <ac:spMkLst>
            <pc:docMk/>
            <pc:sldMk cId="1333740668" sldId="270"/>
            <ac:spMk id="2" creationId="{00000000-0000-0000-0000-000000000000}"/>
          </ac:spMkLst>
        </pc:spChg>
        <pc:spChg chg="add del">
          <ac:chgData name="Tanvir Ahmed" userId="5fa9bf89-1556-4927-a8e9-24c5d464f299" providerId="ADAL" clId="{7479109A-538D-46FB-BEC1-EE8805D51149}" dt="2020-04-28T17:36:29.400" v="61"/>
          <ac:spMkLst>
            <pc:docMk/>
            <pc:sldMk cId="1333740668" sldId="270"/>
            <ac:spMk id="3" creationId="{9384CA24-87E3-4B46-8894-9EF353842520}"/>
          </ac:spMkLst>
        </pc:spChg>
        <pc:spChg chg="mod">
          <ac:chgData name="Tanvir Ahmed" userId="5fa9bf89-1556-4927-a8e9-24c5d464f299" providerId="ADAL" clId="{7479109A-538D-46FB-BEC1-EE8805D51149}" dt="2020-04-28T20:49:09.671" v="3270" actId="12"/>
          <ac:spMkLst>
            <pc:docMk/>
            <pc:sldMk cId="1333740668" sldId="270"/>
            <ac:spMk id="4" creationId="{E00A471B-FCB5-3949-B014-0D06C67E41B3}"/>
          </ac:spMkLst>
        </pc:spChg>
        <pc:spChg chg="del">
          <ac:chgData name="Tanvir Ahmed" userId="5fa9bf89-1556-4927-a8e9-24c5d464f299" providerId="ADAL" clId="{7479109A-538D-46FB-BEC1-EE8805D51149}" dt="2020-04-28T20:44:27.114" v="3202" actId="478"/>
          <ac:spMkLst>
            <pc:docMk/>
            <pc:sldMk cId="1333740668" sldId="270"/>
            <ac:spMk id="5" creationId="{3322CB79-31E6-2043-9768-6699756B1FD4}"/>
          </ac:spMkLst>
        </pc:spChg>
        <pc:spChg chg="add mod">
          <ac:chgData name="Tanvir Ahmed" userId="5fa9bf89-1556-4927-a8e9-24c5d464f299" providerId="ADAL" clId="{7479109A-538D-46FB-BEC1-EE8805D51149}" dt="2020-04-28T20:48:27.926" v="3264" actId="20577"/>
          <ac:spMkLst>
            <pc:docMk/>
            <pc:sldMk cId="1333740668" sldId="270"/>
            <ac:spMk id="6" creationId="{17E7C356-2FD4-4216-97FE-7D72954AD1B9}"/>
          </ac:spMkLst>
        </pc:spChg>
        <pc:spChg chg="add del">
          <ac:chgData name="Tanvir Ahmed" userId="5fa9bf89-1556-4927-a8e9-24c5d464f299" providerId="ADAL" clId="{7479109A-538D-46FB-BEC1-EE8805D51149}" dt="2020-04-28T20:45:12.178" v="3214"/>
          <ac:spMkLst>
            <pc:docMk/>
            <pc:sldMk cId="1333740668" sldId="270"/>
            <ac:spMk id="7" creationId="{165372A5-CC48-4864-9924-140D127F2A1A}"/>
          </ac:spMkLst>
        </pc:spChg>
        <pc:spChg chg="add del">
          <ac:chgData name="Tanvir Ahmed" userId="5fa9bf89-1556-4927-a8e9-24c5d464f299" providerId="ADAL" clId="{7479109A-538D-46FB-BEC1-EE8805D51149}" dt="2020-04-28T20:47:53.089" v="3248"/>
          <ac:spMkLst>
            <pc:docMk/>
            <pc:sldMk cId="1333740668" sldId="270"/>
            <ac:spMk id="8" creationId="{B5B4CB90-9A8A-4142-AE99-E4A28DB69EB3}"/>
          </ac:spMkLst>
        </pc:spChg>
      </pc:sldChg>
      <pc:sldChg chg="addSp delSp modSp add setBg">
        <pc:chgData name="Tanvir Ahmed" userId="5fa9bf89-1556-4927-a8e9-24c5d464f299" providerId="ADAL" clId="{7479109A-538D-46FB-BEC1-EE8805D51149}" dt="2020-04-28T21:00:13.570" v="3515" actId="207"/>
        <pc:sldMkLst>
          <pc:docMk/>
          <pc:sldMk cId="874697441" sldId="271"/>
        </pc:sldMkLst>
        <pc:spChg chg="mod">
          <ac:chgData name="Tanvir Ahmed" userId="5fa9bf89-1556-4927-a8e9-24c5d464f299" providerId="ADAL" clId="{7479109A-538D-46FB-BEC1-EE8805D51149}" dt="2020-04-28T17:36:43.439" v="64" actId="27636"/>
          <ac:spMkLst>
            <pc:docMk/>
            <pc:sldMk cId="874697441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7479109A-538D-46FB-BEC1-EE8805D51149}" dt="2020-04-28T21:00:13.570" v="3515" actId="207"/>
          <ac:spMkLst>
            <pc:docMk/>
            <pc:sldMk cId="874697441" sldId="271"/>
            <ac:spMk id="4" creationId="{E00A471B-FCB5-3949-B014-0D06C67E41B3}"/>
          </ac:spMkLst>
        </pc:spChg>
        <pc:spChg chg="del">
          <ac:chgData name="Tanvir Ahmed" userId="5fa9bf89-1556-4927-a8e9-24c5d464f299" providerId="ADAL" clId="{7479109A-538D-46FB-BEC1-EE8805D51149}" dt="2020-04-28T20:58:31.827" v="3496" actId="478"/>
          <ac:spMkLst>
            <pc:docMk/>
            <pc:sldMk cId="874697441" sldId="271"/>
            <ac:spMk id="5" creationId="{3322CB79-31E6-2043-9768-6699756B1FD4}"/>
          </ac:spMkLst>
        </pc:spChg>
        <pc:spChg chg="add mod">
          <ac:chgData name="Tanvir Ahmed" userId="5fa9bf89-1556-4927-a8e9-24c5d464f299" providerId="ADAL" clId="{7479109A-538D-46FB-BEC1-EE8805D51149}" dt="2020-04-28T20:58:31.827" v="3496" actId="478"/>
          <ac:spMkLst>
            <pc:docMk/>
            <pc:sldMk cId="874697441" sldId="271"/>
            <ac:spMk id="6" creationId="{B4C3D283-1037-44B3-8618-E19572D81470}"/>
          </ac:spMkLst>
        </pc:spChg>
        <pc:spChg chg="add del">
          <ac:chgData name="Tanvir Ahmed" userId="5fa9bf89-1556-4927-a8e9-24c5d464f299" providerId="ADAL" clId="{7479109A-538D-46FB-BEC1-EE8805D51149}" dt="2020-04-28T20:58:55.523" v="3502"/>
          <ac:spMkLst>
            <pc:docMk/>
            <pc:sldMk cId="874697441" sldId="271"/>
            <ac:spMk id="7" creationId="{34A19BCE-3909-443D-9A5A-1BDA85B3CE68}"/>
          </ac:spMkLst>
        </pc:spChg>
      </pc:sldChg>
      <pc:sldChg chg="addSp delSp modSp add setBg">
        <pc:chgData name="Tanvir Ahmed" userId="5fa9bf89-1556-4927-a8e9-24c5d464f299" providerId="ADAL" clId="{7479109A-538D-46FB-BEC1-EE8805D51149}" dt="2020-04-28T19:03:49.981" v="1230" actId="20577"/>
        <pc:sldMkLst>
          <pc:docMk/>
          <pc:sldMk cId="1976849032" sldId="272"/>
        </pc:sldMkLst>
        <pc:spChg chg="mod">
          <ac:chgData name="Tanvir Ahmed" userId="5fa9bf89-1556-4927-a8e9-24c5d464f299" providerId="ADAL" clId="{7479109A-538D-46FB-BEC1-EE8805D51149}" dt="2020-04-28T18:56:10.988" v="1093"/>
          <ac:spMkLst>
            <pc:docMk/>
            <pc:sldMk cId="1976849032" sldId="272"/>
            <ac:spMk id="2" creationId="{00000000-0000-0000-0000-000000000000}"/>
          </ac:spMkLst>
        </pc:spChg>
        <pc:spChg chg="add del">
          <ac:chgData name="Tanvir Ahmed" userId="5fa9bf89-1556-4927-a8e9-24c5d464f299" providerId="ADAL" clId="{7479109A-538D-46FB-BEC1-EE8805D51149}" dt="2020-04-28T18:56:58.759" v="1103"/>
          <ac:spMkLst>
            <pc:docMk/>
            <pc:sldMk cId="1976849032" sldId="272"/>
            <ac:spMk id="3" creationId="{A4AE32FE-46CB-449C-A606-99A3E3C318A2}"/>
          </ac:spMkLst>
        </pc:spChg>
        <pc:spChg chg="add del">
          <ac:chgData name="Tanvir Ahmed" userId="5fa9bf89-1556-4927-a8e9-24c5d464f299" providerId="ADAL" clId="{7479109A-538D-46FB-BEC1-EE8805D51149}" dt="2020-04-28T18:58:09.246" v="1119"/>
          <ac:spMkLst>
            <pc:docMk/>
            <pc:sldMk cId="1976849032" sldId="272"/>
            <ac:spMk id="4" creationId="{9264ACE0-B486-4A88-8D87-539F2B3FDDDF}"/>
          </ac:spMkLst>
        </pc:spChg>
        <pc:spChg chg="mod">
          <ac:chgData name="Tanvir Ahmed" userId="5fa9bf89-1556-4927-a8e9-24c5d464f299" providerId="ADAL" clId="{7479109A-538D-46FB-BEC1-EE8805D51149}" dt="2020-04-28T19:03:49.981" v="1230" actId="20577"/>
          <ac:spMkLst>
            <pc:docMk/>
            <pc:sldMk cId="1976849032" sldId="272"/>
            <ac:spMk id="5" creationId="{53BED9D7-DC35-6145-B086-E1B62BC08349}"/>
          </ac:spMkLst>
        </pc:spChg>
      </pc:sldChg>
      <pc:sldChg chg="addSp delSp modSp add setBg">
        <pc:chgData name="Tanvir Ahmed" userId="5fa9bf89-1556-4927-a8e9-24c5d464f299" providerId="ADAL" clId="{7479109A-538D-46FB-BEC1-EE8805D51149}" dt="2020-04-28T19:05:14.439" v="1237"/>
        <pc:sldMkLst>
          <pc:docMk/>
          <pc:sldMk cId="907039089" sldId="273"/>
        </pc:sldMkLst>
        <pc:spChg chg="add del">
          <ac:chgData name="Tanvir Ahmed" userId="5fa9bf89-1556-4927-a8e9-24c5d464f299" providerId="ADAL" clId="{7479109A-538D-46FB-BEC1-EE8805D51149}" dt="2020-04-28T18:59:36.566" v="1136"/>
          <ac:spMkLst>
            <pc:docMk/>
            <pc:sldMk cId="907039089" sldId="273"/>
            <ac:spMk id="3" creationId="{1FF5E5F0-7DA2-45E0-8A91-30649F19B494}"/>
          </ac:spMkLst>
        </pc:spChg>
        <pc:spChg chg="mod">
          <ac:chgData name="Tanvir Ahmed" userId="5fa9bf89-1556-4927-a8e9-24c5d464f299" providerId="ADAL" clId="{7479109A-538D-46FB-BEC1-EE8805D51149}" dt="2020-04-28T19:05:14.439" v="1237"/>
          <ac:spMkLst>
            <pc:docMk/>
            <pc:sldMk cId="907039089" sldId="273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7479109A-538D-46FB-BEC1-EE8805D51149}" dt="2020-04-28T19:58:34.500" v="2193" actId="1035"/>
        <pc:sldMkLst>
          <pc:docMk/>
          <pc:sldMk cId="2361830163" sldId="274"/>
        </pc:sldMkLst>
        <pc:spChg chg="mod">
          <ac:chgData name="Tanvir Ahmed" userId="5fa9bf89-1556-4927-a8e9-24c5d464f299" providerId="ADAL" clId="{7479109A-538D-46FB-BEC1-EE8805D51149}" dt="2020-04-28T19:58:34.500" v="2193" actId="1035"/>
          <ac:spMkLst>
            <pc:docMk/>
            <pc:sldMk cId="2361830163" sldId="274"/>
            <ac:spMk id="2" creationId="{00000000-0000-0000-0000-000000000000}"/>
          </ac:spMkLst>
        </pc:spChg>
        <pc:spChg chg="add mod">
          <ac:chgData name="Tanvir Ahmed" userId="5fa9bf89-1556-4927-a8e9-24c5d464f299" providerId="ADAL" clId="{7479109A-538D-46FB-BEC1-EE8805D51149}" dt="2020-04-28T19:49:45.386" v="1669" actId="1582"/>
          <ac:spMkLst>
            <pc:docMk/>
            <pc:sldMk cId="2361830163" sldId="274"/>
            <ac:spMk id="4" creationId="{F9CEE34C-D3A0-465E-AC46-4313096CAD75}"/>
          </ac:spMkLst>
        </pc:spChg>
        <pc:spChg chg="mod">
          <ac:chgData name="Tanvir Ahmed" userId="5fa9bf89-1556-4927-a8e9-24c5d464f299" providerId="ADAL" clId="{7479109A-538D-46FB-BEC1-EE8805D51149}" dt="2020-04-28T19:58:34.500" v="2193" actId="1035"/>
          <ac:spMkLst>
            <pc:docMk/>
            <pc:sldMk cId="2361830163" sldId="274"/>
            <ac:spMk id="5" creationId="{53BED9D7-DC35-6145-B086-E1B62BC08349}"/>
          </ac:spMkLst>
        </pc:spChg>
        <pc:spChg chg="add mod">
          <ac:chgData name="Tanvir Ahmed" userId="5fa9bf89-1556-4927-a8e9-24c5d464f299" providerId="ADAL" clId="{7479109A-538D-46FB-BEC1-EE8805D51149}" dt="2020-04-28T19:56:42.216" v="2139" actId="255"/>
          <ac:spMkLst>
            <pc:docMk/>
            <pc:sldMk cId="2361830163" sldId="274"/>
            <ac:spMk id="9" creationId="{1C134737-269E-4E02-A7E4-8C1AF6E1AA39}"/>
          </ac:spMkLst>
        </pc:spChg>
        <pc:spChg chg="add mod">
          <ac:chgData name="Tanvir Ahmed" userId="5fa9bf89-1556-4927-a8e9-24c5d464f299" providerId="ADAL" clId="{7479109A-538D-46FB-BEC1-EE8805D51149}" dt="2020-04-28T19:56:42.216" v="2139" actId="255"/>
          <ac:spMkLst>
            <pc:docMk/>
            <pc:sldMk cId="2361830163" sldId="274"/>
            <ac:spMk id="10" creationId="{43CC2B58-529B-492D-91DD-97595C246D7F}"/>
          </ac:spMkLst>
        </pc:spChg>
        <pc:spChg chg="add mod">
          <ac:chgData name="Tanvir Ahmed" userId="5fa9bf89-1556-4927-a8e9-24c5d464f299" providerId="ADAL" clId="{7479109A-538D-46FB-BEC1-EE8805D51149}" dt="2020-04-28T19:58:12.162" v="2180" actId="1076"/>
          <ac:spMkLst>
            <pc:docMk/>
            <pc:sldMk cId="2361830163" sldId="274"/>
            <ac:spMk id="12" creationId="{30259550-1241-45AF-B3A0-E38C2728F67C}"/>
          </ac:spMkLst>
        </pc:spChg>
        <pc:picChg chg="add mod">
          <ac:chgData name="Tanvir Ahmed" userId="5fa9bf89-1556-4927-a8e9-24c5d464f299" providerId="ADAL" clId="{7479109A-538D-46FB-BEC1-EE8805D51149}" dt="2020-04-28T19:48:00.351" v="1665" actId="1076"/>
          <ac:picMkLst>
            <pc:docMk/>
            <pc:sldMk cId="2361830163" sldId="274"/>
            <ac:picMk id="3" creationId="{4B7E96DE-1654-45FE-9F6A-E5812A752D5E}"/>
          </ac:picMkLst>
        </pc:picChg>
        <pc:picChg chg="add mod">
          <ac:chgData name="Tanvir Ahmed" userId="5fa9bf89-1556-4927-a8e9-24c5d464f299" providerId="ADAL" clId="{7479109A-538D-46FB-BEC1-EE8805D51149}" dt="2020-04-28T19:57:48.671" v="2144" actId="1076"/>
          <ac:picMkLst>
            <pc:docMk/>
            <pc:sldMk cId="2361830163" sldId="274"/>
            <ac:picMk id="11" creationId="{49C92D54-8ED3-4531-B03A-813FC19A1B26}"/>
          </ac:picMkLst>
        </pc:picChg>
        <pc:cxnChg chg="add mod">
          <ac:chgData name="Tanvir Ahmed" userId="5fa9bf89-1556-4927-a8e9-24c5d464f299" providerId="ADAL" clId="{7479109A-538D-46FB-BEC1-EE8805D51149}" dt="2020-04-28T19:50:04.162" v="1670" actId="11529"/>
          <ac:cxnSpMkLst>
            <pc:docMk/>
            <pc:sldMk cId="2361830163" sldId="274"/>
            <ac:cxnSpMk id="7" creationId="{C0FF6CB1-6E38-4DF9-9D3F-07104E2E4D59}"/>
          </ac:cxnSpMkLst>
        </pc:cxnChg>
        <pc:cxnChg chg="add mod">
          <ac:chgData name="Tanvir Ahmed" userId="5fa9bf89-1556-4927-a8e9-24c5d464f299" providerId="ADAL" clId="{7479109A-538D-46FB-BEC1-EE8805D51149}" dt="2020-04-28T19:50:34.963" v="1672" actId="1076"/>
          <ac:cxnSpMkLst>
            <pc:docMk/>
            <pc:sldMk cId="2361830163" sldId="274"/>
            <ac:cxnSpMk id="8" creationId="{DF41AA40-B1D1-4EF0-B823-6B367927CCB3}"/>
          </ac:cxnSpMkLst>
        </pc:cxnChg>
      </pc:sldChg>
      <pc:sldChg chg="addSp delSp modSp add">
        <pc:chgData name="Tanvir Ahmed" userId="5fa9bf89-1556-4927-a8e9-24c5d464f299" providerId="ADAL" clId="{7479109A-538D-46FB-BEC1-EE8805D51149}" dt="2020-04-28T20:26:12.809" v="2782" actId="14100"/>
        <pc:sldMkLst>
          <pc:docMk/>
          <pc:sldMk cId="2280461802" sldId="275"/>
        </pc:sldMkLst>
        <pc:spChg chg="mod">
          <ac:chgData name="Tanvir Ahmed" userId="5fa9bf89-1556-4927-a8e9-24c5d464f299" providerId="ADAL" clId="{7479109A-538D-46FB-BEC1-EE8805D51149}" dt="2020-04-28T20:11:58.186" v="2238" actId="1035"/>
          <ac:spMkLst>
            <pc:docMk/>
            <pc:sldMk cId="2280461802" sldId="275"/>
            <ac:spMk id="2" creationId="{00000000-0000-0000-0000-000000000000}"/>
          </ac:spMkLst>
        </pc:spChg>
        <pc:spChg chg="del mod">
          <ac:chgData name="Tanvir Ahmed" userId="5fa9bf89-1556-4927-a8e9-24c5d464f299" providerId="ADAL" clId="{7479109A-538D-46FB-BEC1-EE8805D51149}" dt="2020-04-28T20:00:26.364" v="2220" actId="478"/>
          <ac:spMkLst>
            <pc:docMk/>
            <pc:sldMk cId="2280461802" sldId="275"/>
            <ac:spMk id="5" creationId="{53BED9D7-DC35-6145-B086-E1B62BC08349}"/>
          </ac:spMkLst>
        </pc:spChg>
        <pc:spChg chg="add mod">
          <ac:chgData name="Tanvir Ahmed" userId="5fa9bf89-1556-4927-a8e9-24c5d464f299" providerId="ADAL" clId="{7479109A-538D-46FB-BEC1-EE8805D51149}" dt="2020-04-28T20:13:06.658" v="2265" actId="14100"/>
          <ac:spMkLst>
            <pc:docMk/>
            <pc:sldMk cId="2280461802" sldId="275"/>
            <ac:spMk id="8" creationId="{257A1B38-C19C-4E3C-963A-39263D2AAD61}"/>
          </ac:spMkLst>
        </pc:spChg>
        <pc:spChg chg="add del mod">
          <ac:chgData name="Tanvir Ahmed" userId="5fa9bf89-1556-4927-a8e9-24c5d464f299" providerId="ADAL" clId="{7479109A-538D-46FB-BEC1-EE8805D51149}" dt="2020-04-28T20:14:18.214" v="2292" actId="478"/>
          <ac:spMkLst>
            <pc:docMk/>
            <pc:sldMk cId="2280461802" sldId="275"/>
            <ac:spMk id="10" creationId="{A96C9FC0-0227-4961-BBFC-3188E6B05C74}"/>
          </ac:spMkLst>
        </pc:spChg>
        <pc:spChg chg="add del mod">
          <ac:chgData name="Tanvir Ahmed" userId="5fa9bf89-1556-4927-a8e9-24c5d464f299" providerId="ADAL" clId="{7479109A-538D-46FB-BEC1-EE8805D51149}" dt="2020-04-28T20:15:45.489" v="2309" actId="478"/>
          <ac:spMkLst>
            <pc:docMk/>
            <pc:sldMk cId="2280461802" sldId="275"/>
            <ac:spMk id="18" creationId="{6EE8CCB9-E5E3-440E-A0FB-786145B3A99C}"/>
          </ac:spMkLst>
        </pc:spChg>
        <pc:spChg chg="add mod">
          <ac:chgData name="Tanvir Ahmed" userId="5fa9bf89-1556-4927-a8e9-24c5d464f299" providerId="ADAL" clId="{7479109A-538D-46FB-BEC1-EE8805D51149}" dt="2020-04-28T20:16:39.014" v="2339" actId="1076"/>
          <ac:spMkLst>
            <pc:docMk/>
            <pc:sldMk cId="2280461802" sldId="275"/>
            <ac:spMk id="19" creationId="{C17F378C-1298-4201-8C08-0FE00BCC0F19}"/>
          </ac:spMkLst>
        </pc:spChg>
        <pc:spChg chg="add mod">
          <ac:chgData name="Tanvir Ahmed" userId="5fa9bf89-1556-4927-a8e9-24c5d464f299" providerId="ADAL" clId="{7479109A-538D-46FB-BEC1-EE8805D51149}" dt="2020-04-28T20:18:13.043" v="2470" actId="20577"/>
          <ac:spMkLst>
            <pc:docMk/>
            <pc:sldMk cId="2280461802" sldId="275"/>
            <ac:spMk id="20" creationId="{D3E74A4B-BC47-48AE-BBA4-693CE14203CB}"/>
          </ac:spMkLst>
        </pc:spChg>
        <pc:spChg chg="add mod">
          <ac:chgData name="Tanvir Ahmed" userId="5fa9bf89-1556-4927-a8e9-24c5d464f299" providerId="ADAL" clId="{7479109A-538D-46FB-BEC1-EE8805D51149}" dt="2020-04-28T20:22:49.647" v="2595" actId="20577"/>
          <ac:spMkLst>
            <pc:docMk/>
            <pc:sldMk cId="2280461802" sldId="275"/>
            <ac:spMk id="22" creationId="{4004F537-B709-48AE-ADA4-D480BEC613C0}"/>
          </ac:spMkLst>
        </pc:spChg>
        <pc:spChg chg="add mod">
          <ac:chgData name="Tanvir Ahmed" userId="5fa9bf89-1556-4927-a8e9-24c5d464f299" providerId="ADAL" clId="{7479109A-538D-46FB-BEC1-EE8805D51149}" dt="2020-04-28T20:24:37.793" v="2751" actId="1076"/>
          <ac:spMkLst>
            <pc:docMk/>
            <pc:sldMk cId="2280461802" sldId="275"/>
            <ac:spMk id="24" creationId="{7D3D506A-78A7-47D8-B22E-3EC0F4BC0B91}"/>
          </ac:spMkLst>
        </pc:spChg>
        <pc:spChg chg="add mod">
          <ac:chgData name="Tanvir Ahmed" userId="5fa9bf89-1556-4927-a8e9-24c5d464f299" providerId="ADAL" clId="{7479109A-538D-46FB-BEC1-EE8805D51149}" dt="2020-04-28T20:25:39.819" v="2769" actId="122"/>
          <ac:spMkLst>
            <pc:docMk/>
            <pc:sldMk cId="2280461802" sldId="275"/>
            <ac:spMk id="26" creationId="{3E0FA910-7C06-400A-AEFF-1403EDFA4C54}"/>
          </ac:spMkLst>
        </pc:spChg>
        <pc:spChg chg="add mod">
          <ac:chgData name="Tanvir Ahmed" userId="5fa9bf89-1556-4927-a8e9-24c5d464f299" providerId="ADAL" clId="{7479109A-538D-46FB-BEC1-EE8805D51149}" dt="2020-04-28T20:26:12.809" v="2782" actId="14100"/>
          <ac:spMkLst>
            <pc:docMk/>
            <pc:sldMk cId="2280461802" sldId="275"/>
            <ac:spMk id="28" creationId="{E31892E4-D784-40DA-BCB5-0BCE20F9BF5D}"/>
          </ac:spMkLst>
        </pc:spChg>
        <pc:picChg chg="add mod">
          <ac:chgData name="Tanvir Ahmed" userId="5fa9bf89-1556-4927-a8e9-24c5d464f299" providerId="ADAL" clId="{7479109A-538D-46FB-BEC1-EE8805D51149}" dt="2020-04-28T20:13:35.675" v="2274" actId="1076"/>
          <ac:picMkLst>
            <pc:docMk/>
            <pc:sldMk cId="2280461802" sldId="275"/>
            <ac:picMk id="3" creationId="{B4233440-9F92-4FAA-AB68-CAFA1C1A9724}"/>
          </ac:picMkLst>
        </pc:picChg>
        <pc:picChg chg="add mod">
          <ac:chgData name="Tanvir Ahmed" userId="5fa9bf89-1556-4927-a8e9-24c5d464f299" providerId="ADAL" clId="{7479109A-538D-46FB-BEC1-EE8805D51149}" dt="2020-04-28T20:12:17.282" v="2257" actId="14100"/>
          <ac:picMkLst>
            <pc:docMk/>
            <pc:sldMk cId="2280461802" sldId="275"/>
            <ac:picMk id="4" creationId="{B08FF694-8EBB-4633-B16A-4170BF64E16B}"/>
          </ac:picMkLst>
        </pc:picChg>
        <pc:picChg chg="add mod">
          <ac:chgData name="Tanvir Ahmed" userId="5fa9bf89-1556-4927-a8e9-24c5d464f299" providerId="ADAL" clId="{7479109A-538D-46FB-BEC1-EE8805D51149}" dt="2020-04-28T20:12:04.628" v="2241" actId="571"/>
          <ac:picMkLst>
            <pc:docMk/>
            <pc:sldMk cId="2280461802" sldId="275"/>
            <ac:picMk id="6" creationId="{C91D53EB-3F90-49E8-9E3F-417E33FBDA5B}"/>
          </ac:picMkLst>
        </pc:picChg>
        <pc:picChg chg="add mod">
          <ac:chgData name="Tanvir Ahmed" userId="5fa9bf89-1556-4927-a8e9-24c5d464f299" providerId="ADAL" clId="{7479109A-538D-46FB-BEC1-EE8805D51149}" dt="2020-04-28T20:12:04.628" v="2241" actId="571"/>
          <ac:picMkLst>
            <pc:docMk/>
            <pc:sldMk cId="2280461802" sldId="275"/>
            <ac:picMk id="7" creationId="{B5658DC1-B611-4F4E-9B80-E25E7987077E}"/>
          </ac:picMkLst>
        </pc:picChg>
        <pc:picChg chg="add del">
          <ac:chgData name="Tanvir Ahmed" userId="5fa9bf89-1556-4927-a8e9-24c5d464f299" providerId="ADAL" clId="{7479109A-538D-46FB-BEC1-EE8805D51149}" dt="2020-04-28T20:13:30.786" v="2271"/>
          <ac:picMkLst>
            <pc:docMk/>
            <pc:sldMk cId="2280461802" sldId="275"/>
            <ac:picMk id="9" creationId="{E9E5C4C1-3BE7-4EFF-B88B-8990C7CD302A}"/>
          </ac:picMkLst>
        </pc:picChg>
        <pc:picChg chg="add mod">
          <ac:chgData name="Tanvir Ahmed" userId="5fa9bf89-1556-4927-a8e9-24c5d464f299" providerId="ADAL" clId="{7479109A-538D-46FB-BEC1-EE8805D51149}" dt="2020-04-28T20:25:18.285" v="2758" actId="14100"/>
          <ac:picMkLst>
            <pc:docMk/>
            <pc:sldMk cId="2280461802" sldId="275"/>
            <ac:picMk id="25" creationId="{226BE47F-F031-4D52-8F65-C386B92220B3}"/>
          </ac:picMkLst>
        </pc:picChg>
        <pc:picChg chg="add mod">
          <ac:chgData name="Tanvir Ahmed" userId="5fa9bf89-1556-4927-a8e9-24c5d464f299" providerId="ADAL" clId="{7479109A-538D-46FB-BEC1-EE8805D51149}" dt="2020-04-28T20:26:00.796" v="2773" actId="1076"/>
          <ac:picMkLst>
            <pc:docMk/>
            <pc:sldMk cId="2280461802" sldId="275"/>
            <ac:picMk id="27" creationId="{975FA8B1-E0F3-48A2-B62E-F02B2C87D0A0}"/>
          </ac:picMkLst>
        </pc:picChg>
        <pc:cxnChg chg="add mod">
          <ac:chgData name="Tanvir Ahmed" userId="5fa9bf89-1556-4927-a8e9-24c5d464f299" providerId="ADAL" clId="{7479109A-538D-46FB-BEC1-EE8805D51149}" dt="2020-04-28T20:15:28.590" v="2303" actId="14100"/>
          <ac:cxnSpMkLst>
            <pc:docMk/>
            <pc:sldMk cId="2280461802" sldId="275"/>
            <ac:cxnSpMk id="12" creationId="{965074DF-1439-4F69-B830-B6706BB49295}"/>
          </ac:cxnSpMkLst>
        </pc:cxnChg>
        <pc:cxnChg chg="add mod">
          <ac:chgData name="Tanvir Ahmed" userId="5fa9bf89-1556-4927-a8e9-24c5d464f299" providerId="ADAL" clId="{7479109A-538D-46FB-BEC1-EE8805D51149}" dt="2020-04-28T20:19:05.071" v="2471" actId="14100"/>
          <ac:cxnSpMkLst>
            <pc:docMk/>
            <pc:sldMk cId="2280461802" sldId="275"/>
            <ac:cxnSpMk id="13" creationId="{B52A5E1D-6791-4846-9DF6-08B76FAA41C9}"/>
          </ac:cxnSpMkLst>
        </pc:cxnChg>
        <pc:cxnChg chg="add mod">
          <ac:chgData name="Tanvir Ahmed" userId="5fa9bf89-1556-4927-a8e9-24c5d464f299" providerId="ADAL" clId="{7479109A-538D-46FB-BEC1-EE8805D51149}" dt="2020-04-28T20:22:59.835" v="2596" actId="14100"/>
          <ac:cxnSpMkLst>
            <pc:docMk/>
            <pc:sldMk cId="2280461802" sldId="275"/>
            <ac:cxnSpMk id="14" creationId="{1744AADD-9556-41B2-9A1E-F2BCBCFAA2AF}"/>
          </ac:cxnSpMkLst>
        </pc:cxnChg>
        <pc:cxnChg chg="add mod">
          <ac:chgData name="Tanvir Ahmed" userId="5fa9bf89-1556-4927-a8e9-24c5d464f299" providerId="ADAL" clId="{7479109A-538D-46FB-BEC1-EE8805D51149}" dt="2020-04-28T20:15:14.393" v="2302" actId="14100"/>
          <ac:cxnSpMkLst>
            <pc:docMk/>
            <pc:sldMk cId="2280461802" sldId="275"/>
            <ac:cxnSpMk id="15" creationId="{A2B79D80-6344-4C2D-AEDC-601DBB6C191E}"/>
          </ac:cxnSpMkLst>
        </pc:cxnChg>
      </pc:sldChg>
      <pc:sldChg chg="modSp add">
        <pc:chgData name="Tanvir Ahmed" userId="5fa9bf89-1556-4927-a8e9-24c5d464f299" providerId="ADAL" clId="{7479109A-538D-46FB-BEC1-EE8805D51149}" dt="2020-04-28T20:36:59.257" v="3200" actId="20577"/>
        <pc:sldMkLst>
          <pc:docMk/>
          <pc:sldMk cId="377817855" sldId="276"/>
        </pc:sldMkLst>
        <pc:spChg chg="mod">
          <ac:chgData name="Tanvir Ahmed" userId="5fa9bf89-1556-4927-a8e9-24c5d464f299" providerId="ADAL" clId="{7479109A-538D-46FB-BEC1-EE8805D51149}" dt="2020-04-28T20:27:22.510" v="2802" actId="20577"/>
          <ac:spMkLst>
            <pc:docMk/>
            <pc:sldMk cId="377817855" sldId="276"/>
            <ac:spMk id="2" creationId="{00000000-0000-0000-0000-000000000000}"/>
          </ac:spMkLst>
        </pc:spChg>
        <pc:spChg chg="mod">
          <ac:chgData name="Tanvir Ahmed" userId="5fa9bf89-1556-4927-a8e9-24c5d464f299" providerId="ADAL" clId="{7479109A-538D-46FB-BEC1-EE8805D51149}" dt="2020-04-28T20:36:59.257" v="3200" actId="20577"/>
          <ac:spMkLst>
            <pc:docMk/>
            <pc:sldMk cId="377817855" sldId="276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7479109A-538D-46FB-BEC1-EE8805D51149}" dt="2020-04-28T20:26:58.326" v="2784"/>
        <pc:sldMkLst>
          <pc:docMk/>
          <pc:sldMk cId="1330336000" sldId="276"/>
        </pc:sldMkLst>
      </pc:sldChg>
      <pc:sldChg chg="addSp delSp modSp add setBg">
        <pc:chgData name="Tanvir Ahmed" userId="5fa9bf89-1556-4927-a8e9-24c5d464f299" providerId="ADAL" clId="{7479109A-538D-46FB-BEC1-EE8805D51149}" dt="2020-04-28T20:56:23.234" v="3494" actId="12"/>
        <pc:sldMkLst>
          <pc:docMk/>
          <pc:sldMk cId="2601678476" sldId="277"/>
        </pc:sldMkLst>
        <pc:spChg chg="mod">
          <ac:chgData name="Tanvir Ahmed" userId="5fa9bf89-1556-4927-a8e9-24c5d464f299" providerId="ADAL" clId="{7479109A-538D-46FB-BEC1-EE8805D51149}" dt="2020-04-28T20:49:44.849" v="3294"/>
          <ac:spMkLst>
            <pc:docMk/>
            <pc:sldMk cId="2601678476" sldId="277"/>
            <ac:spMk id="2" creationId="{00000000-0000-0000-0000-000000000000}"/>
          </ac:spMkLst>
        </pc:spChg>
        <pc:spChg chg="add del">
          <ac:chgData name="Tanvir Ahmed" userId="5fa9bf89-1556-4927-a8e9-24c5d464f299" providerId="ADAL" clId="{7479109A-538D-46FB-BEC1-EE8805D51149}" dt="2020-04-28T20:55:08.767" v="3459"/>
          <ac:spMkLst>
            <pc:docMk/>
            <pc:sldMk cId="2601678476" sldId="277"/>
            <ac:spMk id="3" creationId="{DAF0F8EE-2BAF-486A-A3D7-F8E72E7CA2B2}"/>
          </ac:spMkLst>
        </pc:spChg>
        <pc:spChg chg="add del">
          <ac:chgData name="Tanvir Ahmed" userId="5fa9bf89-1556-4927-a8e9-24c5d464f299" providerId="ADAL" clId="{7479109A-538D-46FB-BEC1-EE8805D51149}" dt="2020-04-28T20:49:55.814" v="3296"/>
          <ac:spMkLst>
            <pc:docMk/>
            <pc:sldMk cId="2601678476" sldId="277"/>
            <ac:spMk id="4" creationId="{650A04B1-C5C3-4244-99AA-8EFC6E71A113}"/>
          </ac:spMkLst>
        </pc:spChg>
        <pc:spChg chg="del mod">
          <ac:chgData name="Tanvir Ahmed" userId="5fa9bf89-1556-4927-a8e9-24c5d464f299" providerId="ADAL" clId="{7479109A-538D-46FB-BEC1-EE8805D51149}" dt="2020-04-28T20:49:58.539" v="3298" actId="478"/>
          <ac:spMkLst>
            <pc:docMk/>
            <pc:sldMk cId="2601678476" sldId="277"/>
            <ac:spMk id="5" creationId="{53BED9D7-DC35-6145-B086-E1B62BC08349}"/>
          </ac:spMkLst>
        </pc:spChg>
        <pc:spChg chg="add mod">
          <ac:chgData name="Tanvir Ahmed" userId="5fa9bf89-1556-4927-a8e9-24c5d464f299" providerId="ADAL" clId="{7479109A-538D-46FB-BEC1-EE8805D51149}" dt="2020-04-28T20:56:23.234" v="3494" actId="12"/>
          <ac:spMkLst>
            <pc:docMk/>
            <pc:sldMk cId="2601678476" sldId="277"/>
            <ac:spMk id="6" creationId="{030EC6B7-A8A5-44DC-8E40-6DDD4D369D6E}"/>
          </ac:spMkLst>
        </pc:spChg>
        <pc:spChg chg="add del">
          <ac:chgData name="Tanvir Ahmed" userId="5fa9bf89-1556-4927-a8e9-24c5d464f299" providerId="ADAL" clId="{7479109A-538D-46FB-BEC1-EE8805D51149}" dt="2020-04-28T20:55:39.775" v="3469"/>
          <ac:spMkLst>
            <pc:docMk/>
            <pc:sldMk cId="2601678476" sldId="277"/>
            <ac:spMk id="7" creationId="{F92D1B1F-BCBB-4CAC-9815-0D9CC058ED52}"/>
          </ac:spMkLst>
        </pc:spChg>
      </pc:sldChg>
      <pc:sldChg chg="add">
        <pc:chgData name="Tanvir Ahmed" userId="5fa9bf89-1556-4927-a8e9-24c5d464f299" providerId="ADAL" clId="{7479109A-538D-46FB-BEC1-EE8805D51149}" dt="2020-04-29T20:22:05.380" v="3517"/>
        <pc:sldMkLst>
          <pc:docMk/>
          <pc:sldMk cId="2560659311" sldId="293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709356F4-6B79-45B7-AF0C-5C5C732A1698}"/>
    <pc:docChg chg="modSld">
      <pc:chgData name="Tanvir Ahmed" userId="5fa9bf89-1556-4927-a8e9-24c5d464f299" providerId="ADAL" clId="{709356F4-6B79-45B7-AF0C-5C5C732A1698}" dt="2020-04-24T21:04:08.553" v="0" actId="20577"/>
      <pc:docMkLst>
        <pc:docMk/>
      </pc:docMkLst>
      <pc:sldChg chg="modSp">
        <pc:chgData name="Tanvir Ahmed" userId="5fa9bf89-1556-4927-a8e9-24c5d464f299" providerId="ADAL" clId="{709356F4-6B79-45B7-AF0C-5C5C732A1698}" dt="2020-04-24T21:04:08.553" v="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709356F4-6B79-45B7-AF0C-5C5C732A1698}" dt="2020-04-24T21:04:08.553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438A9D79-E854-4266-91A1-D1E79F15B1FB}"/>
    <pc:docChg chg="undo custSel modSld">
      <pc:chgData name="Tanvir Ahmed" userId="5fa9bf89-1556-4927-a8e9-24c5d464f299" providerId="ADAL" clId="{438A9D79-E854-4266-91A1-D1E79F15B1FB}" dt="2020-04-28T06:49:42.796" v="60" actId="20577"/>
      <pc:docMkLst>
        <pc:docMk/>
      </pc:docMkLst>
      <pc:sldChg chg="modSp">
        <pc:chgData name="Tanvir Ahmed" userId="5fa9bf89-1556-4927-a8e9-24c5d464f299" providerId="ADAL" clId="{438A9D79-E854-4266-91A1-D1E79F15B1FB}" dt="2020-04-28T06:49:42.796" v="60" actId="20577"/>
        <pc:sldMkLst>
          <pc:docMk/>
          <pc:sldMk cId="700707328" sldId="256"/>
        </pc:sldMkLst>
        <pc:spChg chg="mod">
          <ac:chgData name="Tanvir Ahmed" userId="5fa9bf89-1556-4927-a8e9-24c5d464f299" providerId="ADAL" clId="{438A9D79-E854-4266-91A1-D1E79F15B1FB}" dt="2020-04-27T17:08:01.642" v="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38A9D79-E854-4266-91A1-D1E79F15B1FB}" dt="2020-04-27T17:08:31.920" v="19" actId="10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438A9D79-E854-4266-91A1-D1E79F15B1FB}" dt="2020-04-28T06:49:42.796" v="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7.x/eloquent" TargetMode="External"/><Relationship Id="rId2" Type="http://schemas.openxmlformats.org/officeDocument/2006/relationships/hyperlink" Target="https://laravel.com/docs/7.x/queri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aravel.com/docs/7.x/eloquent#eloquent-model-conven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Laravel: Data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511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69032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720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Summer 2020-2021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" panose="02040503050406030204" pitchFamily="18" charset="0"/>
                        </a:rPr>
                        <a:t>MD.AL-AMIN; alamin@aiub.edu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56595" y="1591648"/>
            <a:ext cx="51132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737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Retrieving Values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33440-9F92-4FAA-AB68-CAFA1C1A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2" y="949369"/>
            <a:ext cx="3314038" cy="237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8FF694-8EBB-4633-B16A-4170BF64E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3" y="3553287"/>
            <a:ext cx="3359324" cy="3180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7A1B38-C19C-4E3C-963A-39263D2AAD61}"/>
              </a:ext>
            </a:extLst>
          </p:cNvPr>
          <p:cNvSpPr/>
          <p:nvPr/>
        </p:nvSpPr>
        <p:spPr>
          <a:xfrm>
            <a:off x="1083075" y="1892619"/>
            <a:ext cx="1660125" cy="216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074DF-1439-4F69-B830-B6706BB49295}"/>
              </a:ext>
            </a:extLst>
          </p:cNvPr>
          <p:cNvCxnSpPr>
            <a:cxnSpLocks/>
          </p:cNvCxnSpPr>
          <p:nvPr/>
        </p:nvCxnSpPr>
        <p:spPr>
          <a:xfrm flipV="1">
            <a:off x="3338004" y="2423604"/>
            <a:ext cx="1100831" cy="204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A5E1D-6791-4846-9DF6-08B76FAA41C9}"/>
              </a:ext>
            </a:extLst>
          </p:cNvPr>
          <p:cNvCxnSpPr>
            <a:cxnSpLocks/>
          </p:cNvCxnSpPr>
          <p:nvPr/>
        </p:nvCxnSpPr>
        <p:spPr>
          <a:xfrm>
            <a:off x="3792245" y="2799425"/>
            <a:ext cx="779755" cy="210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44AADD-9556-41B2-9A1E-F2BCBCFAA2AF}"/>
              </a:ext>
            </a:extLst>
          </p:cNvPr>
          <p:cNvCxnSpPr>
            <a:cxnSpLocks/>
          </p:cNvCxnSpPr>
          <p:nvPr/>
        </p:nvCxnSpPr>
        <p:spPr>
          <a:xfrm flipV="1">
            <a:off x="4026023" y="4412202"/>
            <a:ext cx="545977" cy="1389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79D80-6344-4C2D-AEDC-601DBB6C191E}"/>
              </a:ext>
            </a:extLst>
          </p:cNvPr>
          <p:cNvCxnSpPr>
            <a:cxnSpLocks/>
          </p:cNvCxnSpPr>
          <p:nvPr/>
        </p:nvCxnSpPr>
        <p:spPr>
          <a:xfrm>
            <a:off x="2850586" y="1984676"/>
            <a:ext cx="13307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7F378C-1298-4201-8C08-0FE00BCC0F19}"/>
              </a:ext>
            </a:extLst>
          </p:cNvPr>
          <p:cNvSpPr txBox="1"/>
          <p:nvPr/>
        </p:nvSpPr>
        <p:spPr>
          <a:xfrm>
            <a:off x="4288769" y="1877841"/>
            <a:ext cx="15802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Including our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74A4B-BC47-48AE-BBA4-693CE14203CB}"/>
              </a:ext>
            </a:extLst>
          </p:cNvPr>
          <p:cNvSpPr txBox="1"/>
          <p:nvPr/>
        </p:nvSpPr>
        <p:spPr>
          <a:xfrm>
            <a:off x="4447759" y="2295697"/>
            <a:ext cx="40215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Eloquent all() method retrieves all information of courses table and returns an array of Courses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4F537-B709-48AE-ADA4-D480BEC613C0}"/>
              </a:ext>
            </a:extLst>
          </p:cNvPr>
          <p:cNvSpPr txBox="1"/>
          <p:nvPr/>
        </p:nvSpPr>
        <p:spPr>
          <a:xfrm>
            <a:off x="4583683" y="2809475"/>
            <a:ext cx="402153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err="1">
                <a:latin typeface="Consolas" panose="020B0609020204030204" pitchFamily="49" charset="0"/>
              </a:rPr>
              <a:t>allcourses.blade.php</a:t>
            </a:r>
            <a:r>
              <a:rPr lang="en-US" sz="1000">
                <a:latin typeface="Consolas" panose="020B0609020204030204" pitchFamily="49" charset="0"/>
              </a:rPr>
              <a:t> is residing in resources/views/courses folder that’s why </a:t>
            </a:r>
            <a:r>
              <a:rPr lang="en-US" sz="1000" err="1">
                <a:latin typeface="Consolas" panose="020B0609020204030204" pitchFamily="49" charset="0"/>
              </a:rPr>
              <a:t>courses.allcourses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3D506A-78A7-47D8-B22E-3EC0F4BC0B91}"/>
              </a:ext>
            </a:extLst>
          </p:cNvPr>
          <p:cNvSpPr txBox="1"/>
          <p:nvPr/>
        </p:nvSpPr>
        <p:spPr>
          <a:xfrm>
            <a:off x="4572000" y="3743028"/>
            <a:ext cx="15802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In view use as object.</a:t>
            </a:r>
          </a:p>
          <a:p>
            <a:r>
              <a:rPr lang="en-US" sz="1000">
                <a:latin typeface="Consolas" panose="020B0609020204030204" pitchFamily="49" charset="0"/>
              </a:rPr>
              <a:t>See the properties id, name we did not declared in model but we can use it because those are database columns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6BE47F-F031-4D52-8F65-C386B922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83" y="990831"/>
            <a:ext cx="3402744" cy="6454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0FA910-7C06-400A-AEFF-1403EDFA4C54}"/>
              </a:ext>
            </a:extLst>
          </p:cNvPr>
          <p:cNvSpPr txBox="1"/>
          <p:nvPr/>
        </p:nvSpPr>
        <p:spPr>
          <a:xfrm>
            <a:off x="5092643" y="732754"/>
            <a:ext cx="56243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Consolas" panose="020B0609020204030204" pitchFamily="49" charset="0"/>
              </a:rPr>
              <a:t>Route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5FA8B1-E0F3-48A2-B62E-F02B2C87D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07" y="4861124"/>
            <a:ext cx="2076975" cy="16257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31892E4-D784-40DA-BCB5-0BCE20F9BF5D}"/>
              </a:ext>
            </a:extLst>
          </p:cNvPr>
          <p:cNvSpPr txBox="1"/>
          <p:nvPr/>
        </p:nvSpPr>
        <p:spPr>
          <a:xfrm>
            <a:off x="7091597" y="4403021"/>
            <a:ext cx="80065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Consolas" panose="020B06090202040302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8046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CRUD Operations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25449" y="1191593"/>
            <a:ext cx="87078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Insert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Already we know how to submit form data. After submission data to controller 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insert_course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(Request $request){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 = new Course();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$course-&gt;name= $request-&gt;name;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$course-&gt;save();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courses.allcourses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Update Operation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update_course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(Request $request){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 = Course::where('id' , $request-&gt;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course_id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)-&gt;first();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$course-&gt;name= $request-&gt;name;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$course-&gt;save();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courses.allcourses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Delete operation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delete_course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(Request $request){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 = Course::where('id' , $request-&gt;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course_id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)-&gt;first();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$course-&gt;delete();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courses.allcourses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I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94785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/>
              <a:t>SQL Operation using Query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32851" y="2066565"/>
            <a:ext cx="6585457" cy="358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Retrieving All Rows From A Table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$users = DB::table('users')-&gt;get();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Retrieving A Single Row From A Table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$user = DB::table('users')-&gt;where('name', 'John')-&gt;first();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Retrieving A Single Column From A Row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$name = DB::table('users')-&gt;where('name', 'John')-&gt;pluck('name');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Retrieving A List Of Column Values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$roles = DB::table('roles')-&gt;lists('title', 'name');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Specifying A Select Clause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$users = DB::table('users')-&gt;select('name', 'email')-&gt;get();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E7C356-2FD4-4216-97FE-7D72954AD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133374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CRUD Operations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EC6B7-A8A5-44DC-8E40-6DDD4D369D6E}"/>
              </a:ext>
            </a:extLst>
          </p:cNvPr>
          <p:cNvSpPr txBox="1"/>
          <p:nvPr/>
        </p:nvSpPr>
        <p:spPr>
          <a:xfrm>
            <a:off x="525449" y="1191593"/>
            <a:ext cx="8707833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Insert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Already we know how to submit form data. After submission data to controller 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insert_course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(Request $request){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DB::table('courses')-&gt;insert( ['name' =&gt; $request-&gt;name]);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courses.allcourses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Update Operation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update_course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(Request $request){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DB::table('courses')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-&gt;where('id', $request-&gt;id)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-&gt;update(['name' =&gt; $request-&gt;name]);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courses.allcourses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Delete operation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delete_course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(Request $request){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DB::table('courses')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-&gt;where('id', $request-&gt;id)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       -&gt;delete();</a:t>
            </a:r>
          </a:p>
          <a:p>
            <a:pPr lvl="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courses.allcourses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Delete all records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DB::table('courses')-&gt;delete();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Truncating A Table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DB::table('courses')-&gt;truncate();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FI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7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52047"/>
            <a:ext cx="7808976" cy="1088136"/>
          </a:xfrm>
        </p:spPr>
        <p:txBody>
          <a:bodyPr>
            <a:normAutofit/>
          </a:bodyPr>
          <a:lstStyle/>
          <a:p>
            <a:r>
              <a:rPr lang="en-US"/>
              <a:t>Performing Join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15096" y="1984964"/>
            <a:ext cx="676819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Basic Join Statement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DB::table('users')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-&gt;join('contacts', 'users.id', '=',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contacts.user_id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-&gt;join('orders', 'users.id', '=',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orders.user_id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-&gt;select('users.id',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contacts.phone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orders.price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-&gt;get();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Left Join Statement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DB::table('users')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-&gt;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leftJoin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('posts', 'users.id', '=',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posts.user_id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-&gt;get();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C3D283-1037-44B3-8618-E19572D81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27328" y="1227986"/>
            <a:ext cx="738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https://laravel.com/docs/7.x/queries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https://laravel.com/docs/7.x/eloquent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https://laravel.com/docs/7.x/eloquent#eloquent-model-conventions</a:t>
            </a:r>
            <a:endParaRPr lang="en-FI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77496"/>
            <a:ext cx="8151276" cy="3009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Eloquent ORM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Query Builder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Configuring models for Eloquent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ea typeface="Cambria" panose="02040503050406030204" pitchFamily="18" charset="0"/>
                <a:cs typeface="+mn-lt"/>
              </a:rPr>
              <a:t>DB Configuration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SQL Operation using Query Builder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Performing Join query using query builder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20870"/>
            <a:ext cx="7808976" cy="1088136"/>
          </a:xfrm>
        </p:spPr>
        <p:txBody>
          <a:bodyPr/>
          <a:lstStyle/>
          <a:p>
            <a:r>
              <a:rPr lang="en-US"/>
              <a:t>Introduction to Eloquent 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5096" y="2066565"/>
            <a:ext cx="8324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ORM stands for Object Relational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Eloquent is a powerful ORM used in Laravel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Using eloquent is very easy and the syntaxes are easy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eloquent for each database table has a corresponding "Model" which is used to interact with that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Models allow you to query for data in your tables, as well as insert new records into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Operations like create, update, delete is very much easy with eloquent.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has built in methods to run complex queries in a simple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$users = User::all();</a:t>
            </a:r>
            <a:endParaRPr lang="en-FI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F74E54-0425-4D55-ABF9-BEAC92A8229F}"/>
              </a:ext>
            </a:extLst>
          </p:cNvPr>
          <p:cNvCxnSpPr/>
          <p:nvPr/>
        </p:nvCxnSpPr>
        <p:spPr>
          <a:xfrm>
            <a:off x="2467992" y="4749553"/>
            <a:ext cx="2689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CD17B-CDFF-41E4-ADB9-0131816BB73B}"/>
              </a:ext>
            </a:extLst>
          </p:cNvPr>
          <p:cNvCxnSpPr/>
          <p:nvPr/>
        </p:nvCxnSpPr>
        <p:spPr>
          <a:xfrm flipV="1">
            <a:off x="2467992" y="4749553"/>
            <a:ext cx="0" cy="417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6511A-B412-4AC6-91A1-043F82F582D7}"/>
              </a:ext>
            </a:extLst>
          </p:cNvPr>
          <p:cNvSpPr txBox="1"/>
          <p:nvPr/>
        </p:nvSpPr>
        <p:spPr>
          <a:xfrm>
            <a:off x="5357674" y="4564887"/>
            <a:ext cx="2024108" cy="7386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User model which interacts with </a:t>
            </a:r>
            <a:r>
              <a:rPr lang="en-US" sz="1400" b="1" i="1">
                <a:latin typeface="Consolas" panose="020B0609020204030204" pitchFamily="49" charset="0"/>
              </a:rPr>
              <a:t>users</a:t>
            </a:r>
            <a:r>
              <a:rPr lang="en-US" sz="1400">
                <a:latin typeface="Consolas" panose="020B0609020204030204" pitchFamily="49" charset="0"/>
              </a:rPr>
              <a:t> 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DA18A0-B7F3-4271-AD1C-D761BF97C332}"/>
              </a:ext>
            </a:extLst>
          </p:cNvPr>
          <p:cNvCxnSpPr/>
          <p:nvPr/>
        </p:nvCxnSpPr>
        <p:spPr>
          <a:xfrm>
            <a:off x="3324931" y="5759884"/>
            <a:ext cx="2689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F959A-4040-470E-8875-6357A5FF2076}"/>
              </a:ext>
            </a:extLst>
          </p:cNvPr>
          <p:cNvCxnSpPr/>
          <p:nvPr/>
        </p:nvCxnSpPr>
        <p:spPr>
          <a:xfrm flipV="1">
            <a:off x="3324931" y="5342633"/>
            <a:ext cx="0" cy="417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1EA470-DB83-435F-83CF-7CA45D86B567}"/>
              </a:ext>
            </a:extLst>
          </p:cNvPr>
          <p:cNvSpPr txBox="1"/>
          <p:nvPr/>
        </p:nvSpPr>
        <p:spPr>
          <a:xfrm>
            <a:off x="6206209" y="5376042"/>
            <a:ext cx="2024108" cy="7386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Eloquent method to get all info of </a:t>
            </a:r>
            <a:r>
              <a:rPr lang="en-US" sz="1400" b="1" i="1">
                <a:latin typeface="Consolas" panose="020B0609020204030204" pitchFamily="49" charset="0"/>
              </a:rPr>
              <a:t>users</a:t>
            </a:r>
            <a:r>
              <a:rPr lang="en-US" sz="1400">
                <a:latin typeface="Consolas" panose="020B0609020204030204" pitchFamily="49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85892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Introduction to Query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77241" y="2066565"/>
            <a:ext cx="813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Laravel's database query builder provides a convenient, fluent interface to creating and running database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can be used to perform most database operations in your application and works on all supported database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Laravel query builder uses PDO parameter binding to protect your application against SQL injection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$users = DB::table('users')-&gt;get();</a:t>
            </a:r>
            <a:endParaRPr lang="en-FI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A1360-AA5A-467E-AAFE-3FEB4449C400}"/>
              </a:ext>
            </a:extLst>
          </p:cNvPr>
          <p:cNvCxnSpPr>
            <a:cxnSpLocks/>
          </p:cNvCxnSpPr>
          <p:nvPr/>
        </p:nvCxnSpPr>
        <p:spPr>
          <a:xfrm>
            <a:off x="2851633" y="4073865"/>
            <a:ext cx="8148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061334-2BB9-4269-828A-C2EBD5879AFA}"/>
              </a:ext>
            </a:extLst>
          </p:cNvPr>
          <p:cNvCxnSpPr>
            <a:cxnSpLocks/>
          </p:cNvCxnSpPr>
          <p:nvPr/>
        </p:nvCxnSpPr>
        <p:spPr>
          <a:xfrm flipV="1">
            <a:off x="2851633" y="4085154"/>
            <a:ext cx="0" cy="417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A977C0-EC22-4B7D-B54F-7F49C67DC12D}"/>
              </a:ext>
            </a:extLst>
          </p:cNvPr>
          <p:cNvSpPr txBox="1"/>
          <p:nvPr/>
        </p:nvSpPr>
        <p:spPr>
          <a:xfrm>
            <a:off x="3816762" y="3823544"/>
            <a:ext cx="2024108" cy="5232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DB façade to begin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669F9-61EC-4761-85C7-71BB9A806D4E}"/>
              </a:ext>
            </a:extLst>
          </p:cNvPr>
          <p:cNvCxnSpPr>
            <a:cxnSpLocks/>
          </p:cNvCxnSpPr>
          <p:nvPr/>
        </p:nvCxnSpPr>
        <p:spPr>
          <a:xfrm>
            <a:off x="3538416" y="5240731"/>
            <a:ext cx="8148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4C4227-2DA7-42AF-9987-9FA2F0C1544F}"/>
              </a:ext>
            </a:extLst>
          </p:cNvPr>
          <p:cNvCxnSpPr>
            <a:cxnSpLocks/>
          </p:cNvCxnSpPr>
          <p:nvPr/>
        </p:nvCxnSpPr>
        <p:spPr>
          <a:xfrm flipV="1">
            <a:off x="3541797" y="4812190"/>
            <a:ext cx="0" cy="417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E8060-6237-4EA0-8074-9FF23C7E86CB}"/>
              </a:ext>
            </a:extLst>
          </p:cNvPr>
          <p:cNvSpPr txBox="1"/>
          <p:nvPr/>
        </p:nvSpPr>
        <p:spPr>
          <a:xfrm>
            <a:off x="4382246" y="4930961"/>
            <a:ext cx="2024108" cy="9541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returns a fluent query builder instance for the given table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76" y="351353"/>
            <a:ext cx="7080314" cy="1088136"/>
          </a:xfrm>
        </p:spPr>
        <p:txBody>
          <a:bodyPr>
            <a:normAutofit fontScale="90000"/>
          </a:bodyPr>
          <a:lstStyle/>
          <a:p>
            <a:r>
              <a:rPr lang="en-US"/>
              <a:t>Configuring models for Eloquent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15096" y="2017059"/>
            <a:ext cx="805269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use eloquent we need to follow some rules while building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Models typically live in the app directory, but you are free to place them anywhere. (need some change in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composer.json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All Eloquent models extend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Illuminate\Database\Eloquent\Model </a:t>
            </a:r>
            <a:r>
              <a:rPr lang="en-US" dirty="0">
                <a:latin typeface="Cambria" panose="02040503050406030204" pitchFamily="18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Simply the model names should be singular and the table names should be plural.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Eloquent automatically maps with model and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may specify a custom table by defining a table property on your model.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Flight extends Model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$table =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my_flights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CCC2FF4-B4B8-45FA-BC0A-D056C82E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60036"/>
              </p:ext>
            </p:extLst>
          </p:nvPr>
        </p:nvGraphicFramePr>
        <p:xfrm>
          <a:off x="1811288" y="3554274"/>
          <a:ext cx="3266740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3370">
                  <a:extLst>
                    <a:ext uri="{9D8B030D-6E8A-4147-A177-3AD203B41FA5}">
                      <a16:colId xmlns:a16="http://schemas.microsoft.com/office/drawing/2014/main" val="2866976168"/>
                    </a:ext>
                  </a:extLst>
                </a:gridCol>
                <a:gridCol w="1633370">
                  <a:extLst>
                    <a:ext uri="{9D8B030D-6E8A-4147-A177-3AD203B41FA5}">
                      <a16:colId xmlns:a16="http://schemas.microsoft.com/office/drawing/2014/main" val="266480185"/>
                    </a:ext>
                  </a:extLst>
                </a:gridCol>
              </a:tblGrid>
              <a:tr h="285503"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67439"/>
                  </a:ext>
                </a:extLst>
              </a:tr>
              <a:tr h="285503"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0191"/>
                  </a:ext>
                </a:extLst>
              </a:tr>
              <a:tr h="285503"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70099"/>
                  </a:ext>
                </a:extLst>
              </a:tr>
              <a:tr h="285503"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onsolas" panose="020B0609020204030204" pitchFamily="49" charset="0"/>
                        </a:rPr>
                        <a:t>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9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Configuring models for Eloquent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49737" y="1224576"/>
            <a:ext cx="82368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Eloquent will also assume that each table has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primary key </a:t>
            </a:r>
            <a:r>
              <a:rPr lang="en-US" dirty="0">
                <a:latin typeface="Cambria" panose="02040503050406030204" pitchFamily="18" charset="0"/>
              </a:rPr>
              <a:t>column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ambria" panose="020405030504060302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may define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protected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primaryKey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property to override this convention.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Flight extends Model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protected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primaryKey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flight_id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’;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Eloquent assumes that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primary key </a:t>
            </a:r>
            <a:r>
              <a:rPr lang="en-US" dirty="0">
                <a:latin typeface="Cambria" panose="02040503050406030204" pitchFamily="18" charset="0"/>
              </a:rPr>
              <a:t>is an incrementing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latin typeface="Cambria" panose="02040503050406030204" pitchFamily="18" charset="0"/>
              </a:rPr>
              <a:t> value, which means that by default the primary key will automatically be cast to an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ambria" panose="02040503050406030204" pitchFamily="18" charset="0"/>
              </a:rPr>
              <a:t>. If you wish to use a non-incrementing or a non-numeric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primary key </a:t>
            </a:r>
            <a:r>
              <a:rPr lang="en-US" dirty="0">
                <a:latin typeface="Cambria" panose="02040503050406030204" pitchFamily="18" charset="0"/>
              </a:rPr>
              <a:t>you must set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$incrementing </a:t>
            </a:r>
            <a:r>
              <a:rPr lang="en-US" dirty="0">
                <a:latin typeface="Cambria" panose="02040503050406030204" pitchFamily="18" charset="0"/>
              </a:rPr>
              <a:t>property on your model to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Flight extends Model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$incrementing = false;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your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dirty="0">
                <a:latin typeface="Cambria" panose="02040503050406030204" pitchFamily="18" charset="0"/>
              </a:rPr>
              <a:t> is not an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latin typeface="Cambria" panose="02040503050406030204" pitchFamily="18" charset="0"/>
              </a:rPr>
              <a:t>, you should set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protected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property on your model to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Flight extends Model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protected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'string';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4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Configuring models for Eloquent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49737" y="1224576"/>
            <a:ext cx="8236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By default, Eloquent expects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columns to exist on your tables. If you do not wish to have these columns automatically managed by Eloquent, set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$timestamps </a:t>
            </a:r>
            <a:r>
              <a:rPr lang="en-US" dirty="0">
                <a:latin typeface="Cambria" panose="02040503050406030204" pitchFamily="18" charset="0"/>
              </a:rPr>
              <a:t>property on your model to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Flight extends Model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$timestamps = false;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you need to customize the names of the columns used to store the timestamps, you may set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CREATED_AT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UPDATED_AT constants</a:t>
            </a:r>
            <a:r>
              <a:rPr lang="en-US" dirty="0">
                <a:latin typeface="Cambria" panose="02040503050406030204" pitchFamily="18" charset="0"/>
              </a:rPr>
              <a:t> in your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Flight extends Model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const CREATED_AT = 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creation_date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const UPDATED_AT = 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last_update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Other columns will automatically mapped with model properties.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94910"/>
            <a:ext cx="7808976" cy="1088136"/>
          </a:xfrm>
        </p:spPr>
        <p:txBody>
          <a:bodyPr>
            <a:normAutofit/>
          </a:bodyPr>
          <a:lstStyle/>
          <a:p>
            <a:r>
              <a:rPr lang="en-US"/>
              <a:t>DB 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Connecting with Database</a:t>
            </a:r>
            <a:endParaRPr lang="en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21628" y="2066565"/>
            <a:ext cx="4184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Open </a:t>
            </a:r>
            <a:r>
              <a:rPr lang="en-US" dirty="0" err="1">
                <a:latin typeface="Cambria" panose="02040503050406030204" pitchFamily="18" charset="0"/>
              </a:rPr>
              <a:t>xampp</a:t>
            </a:r>
            <a:r>
              <a:rPr lang="en-US" dirty="0">
                <a:latin typeface="Cambria" panose="02040503050406030204" pitchFamily="18" charset="0"/>
              </a:rPr>
              <a:t> start </a:t>
            </a:r>
            <a:r>
              <a:rPr lang="en-US" dirty="0" err="1">
                <a:latin typeface="Cambria" panose="02040503050406030204" pitchFamily="18" charset="0"/>
              </a:rPr>
              <a:t>mysql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database using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project root directory open .env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100A0-3E5F-458D-80A3-0392D892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70" y="2246456"/>
            <a:ext cx="3328202" cy="30791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D9B13-67CE-4DB4-B899-2BD0EAFB9C57}"/>
              </a:ext>
            </a:extLst>
          </p:cNvPr>
          <p:cNvSpPr/>
          <p:nvPr/>
        </p:nvSpPr>
        <p:spPr>
          <a:xfrm>
            <a:off x="5094170" y="3808520"/>
            <a:ext cx="463251" cy="1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28743-CDF4-494A-B309-E11E380D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43" y="3011701"/>
            <a:ext cx="2424152" cy="29251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F77AAA-A24A-481C-95E4-A00633825747}"/>
              </a:ext>
            </a:extLst>
          </p:cNvPr>
          <p:cNvSpPr/>
          <p:nvPr/>
        </p:nvSpPr>
        <p:spPr>
          <a:xfrm>
            <a:off x="1588970" y="5325572"/>
            <a:ext cx="1784545" cy="533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161A4-66A4-40E4-A3BE-21740FF060B6}"/>
              </a:ext>
            </a:extLst>
          </p:cNvPr>
          <p:cNvCxnSpPr/>
          <p:nvPr/>
        </p:nvCxnSpPr>
        <p:spPr>
          <a:xfrm>
            <a:off x="3441295" y="5646198"/>
            <a:ext cx="962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89B2E7-3EFE-4DF0-B4F7-256F51F4D4F1}"/>
              </a:ext>
            </a:extLst>
          </p:cNvPr>
          <p:cNvSpPr txBox="1"/>
          <p:nvPr/>
        </p:nvSpPr>
        <p:spPr>
          <a:xfrm>
            <a:off x="4731798" y="5536095"/>
            <a:ext cx="282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Update these values with yours</a:t>
            </a:r>
          </a:p>
        </p:txBody>
      </p:sp>
    </p:spTree>
    <p:extLst>
      <p:ext uri="{BB962C8B-B14F-4D97-AF65-F5344CB8AC3E}">
        <p14:creationId xmlns:p14="http://schemas.microsoft.com/office/powerpoint/2010/main" val="64227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Creating Models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7104"/>
            <a:ext cx="82379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Model file resides in App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Here I am creating a new folder named Models inside App and creating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controller named </a:t>
            </a:r>
            <a:r>
              <a:rPr lang="en-US" dirty="0" err="1">
                <a:latin typeface="Cambria" panose="02040503050406030204" pitchFamily="18" charset="0"/>
              </a:rPr>
              <a:t>CourseController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view for showing all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function in </a:t>
            </a:r>
            <a:r>
              <a:rPr lang="en-US" dirty="0" err="1">
                <a:latin typeface="Cambria" panose="02040503050406030204" pitchFamily="18" charset="0"/>
              </a:rPr>
              <a:t>CourseController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route and bind with controller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From the function we will retrieve data from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E96DE-1654-45FE-9F6A-E5812A75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9" y="1943100"/>
            <a:ext cx="4410075" cy="297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CEE34C-D3A0-465E-AC46-4313096CAD75}"/>
              </a:ext>
            </a:extLst>
          </p:cNvPr>
          <p:cNvSpPr/>
          <p:nvPr/>
        </p:nvSpPr>
        <p:spPr>
          <a:xfrm>
            <a:off x="1535837" y="2911876"/>
            <a:ext cx="2237173" cy="41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FF6CB1-6E38-4DF9-9D3F-07104E2E4D59}"/>
              </a:ext>
            </a:extLst>
          </p:cNvPr>
          <p:cNvCxnSpPr/>
          <p:nvPr/>
        </p:nvCxnSpPr>
        <p:spPr>
          <a:xfrm>
            <a:off x="3852909" y="3062796"/>
            <a:ext cx="1686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1AA40-B1D1-4EF0-B823-6B367927CCB3}"/>
              </a:ext>
            </a:extLst>
          </p:cNvPr>
          <p:cNvCxnSpPr/>
          <p:nvPr/>
        </p:nvCxnSpPr>
        <p:spPr>
          <a:xfrm>
            <a:off x="4307150" y="3996431"/>
            <a:ext cx="1686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134737-269E-4E02-A7E4-8C1AF6E1AA39}"/>
              </a:ext>
            </a:extLst>
          </p:cNvPr>
          <p:cNvSpPr txBox="1"/>
          <p:nvPr/>
        </p:nvSpPr>
        <p:spPr>
          <a:xfrm>
            <a:off x="5758045" y="2814225"/>
            <a:ext cx="2382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Namespace should be App\</a:t>
            </a:r>
            <a:r>
              <a:rPr lang="en-US" dirty="0" err="1">
                <a:latin typeface="Cambria" panose="02040503050406030204" pitchFamily="18" charset="0"/>
              </a:rPr>
              <a:t>Foldername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C2B58-529B-492D-91DD-97595C246D7F}"/>
              </a:ext>
            </a:extLst>
          </p:cNvPr>
          <p:cNvSpPr txBox="1"/>
          <p:nvPr/>
        </p:nvSpPr>
        <p:spPr>
          <a:xfrm>
            <a:off x="6177235" y="3747860"/>
            <a:ext cx="2539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Must extend model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92D54-8ED3-4531-B03A-813FC19A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66" y="4989271"/>
            <a:ext cx="3407754" cy="991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59550-1241-45AF-B3A0-E38C2728F67C}"/>
              </a:ext>
            </a:extLst>
          </p:cNvPr>
          <p:cNvSpPr txBox="1"/>
          <p:nvPr/>
        </p:nvSpPr>
        <p:spPr>
          <a:xfrm>
            <a:off x="6098537" y="4401346"/>
            <a:ext cx="25399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courses table with values</a:t>
            </a:r>
          </a:p>
        </p:txBody>
      </p:sp>
    </p:spTree>
    <p:extLst>
      <p:ext uri="{BB962C8B-B14F-4D97-AF65-F5344CB8AC3E}">
        <p14:creationId xmlns:p14="http://schemas.microsoft.com/office/powerpoint/2010/main" val="236183016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</TotalTime>
  <Words>1531</Words>
  <Application>Microsoft Office PowerPoint</Application>
  <PresentationFormat>On-screen Show (4:3)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Laravel: Data Access</vt:lpstr>
      <vt:lpstr>Lecture Outline</vt:lpstr>
      <vt:lpstr>Introduction to Eloquent ORM</vt:lpstr>
      <vt:lpstr>Introduction to Query Builder</vt:lpstr>
      <vt:lpstr>Configuring models for Eloquent</vt:lpstr>
      <vt:lpstr>PowerPoint Presentation</vt:lpstr>
      <vt:lpstr>PowerPoint Presentation</vt:lpstr>
      <vt:lpstr>DB Configuration</vt:lpstr>
      <vt:lpstr>PowerPoint Presentation</vt:lpstr>
      <vt:lpstr>PowerPoint Presentation</vt:lpstr>
      <vt:lpstr>PowerPoint Presentation</vt:lpstr>
      <vt:lpstr>SQL Operation using Query Builder</vt:lpstr>
      <vt:lpstr>PowerPoint Presentation</vt:lpstr>
      <vt:lpstr>Performing Join query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15</cp:revision>
  <dcterms:created xsi:type="dcterms:W3CDTF">2018-12-10T17:20:29Z</dcterms:created>
  <dcterms:modified xsi:type="dcterms:W3CDTF">2021-05-31T06:18:09Z</dcterms:modified>
</cp:coreProperties>
</file>