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94" r:id="rId5"/>
    <p:sldId id="295" r:id="rId6"/>
    <p:sldId id="296" r:id="rId7"/>
    <p:sldId id="293" r:id="rId8"/>
    <p:sldId id="265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B03A0-5838-41C2-8F65-FAACE7215D72}" v="1" dt="2020-04-30T08:51:01.335"/>
    <p1510:client id="{3B7632D9-BDCA-4688-983A-90C2703C6350}" v="42" dt="2020-04-30T08:18:48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hmed" userId="5fa9bf89-1556-4927-a8e9-24c5d464f299" providerId="ADAL" clId="{8A963B9A-98F4-4EEB-86DA-59BB100C8EBA}"/>
    <pc:docChg chg="undo custSel addSld modSld">
      <pc:chgData name="Tanvir Ahmed" userId="5fa9bf89-1556-4927-a8e9-24c5d464f299" providerId="ADAL" clId="{8A963B9A-98F4-4EEB-86DA-59BB100C8EBA}" dt="2020-04-28T17:29:40.270" v="65"/>
      <pc:docMkLst>
        <pc:docMk/>
      </pc:docMkLst>
      <pc:sldChg chg="modSp">
        <pc:chgData name="Tanvir Ahmed" userId="5fa9bf89-1556-4927-a8e9-24c5d464f299" providerId="ADAL" clId="{8A963B9A-98F4-4EEB-86DA-59BB100C8EBA}" dt="2020-04-28T17:28:00.125" v="38" actId="20577"/>
        <pc:sldMkLst>
          <pc:docMk/>
          <pc:sldMk cId="700707328" sldId="256"/>
        </pc:sldMkLst>
        <pc:spChg chg="mod">
          <ac:chgData name="Tanvir Ahmed" userId="5fa9bf89-1556-4927-a8e9-24c5d464f299" providerId="ADAL" clId="{8A963B9A-98F4-4EEB-86DA-59BB100C8EBA}" dt="2020-04-28T17:28:00.125" v="38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8:50.861" v="49" actId="14100"/>
        <pc:sldMkLst>
          <pc:docMk/>
          <pc:sldMk cId="424874041" sldId="257"/>
        </pc:sldMkLst>
        <pc:spChg chg="mod">
          <ac:chgData name="Tanvir Ahmed" userId="5fa9bf89-1556-4927-a8e9-24c5d464f299" providerId="ADAL" clId="{8A963B9A-98F4-4EEB-86DA-59BB100C8EBA}" dt="2020-04-28T17:28:50.861" v="49" actId="14100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03.268" v="51"/>
        <pc:sldMkLst>
          <pc:docMk/>
          <pc:sldMk cId="2134390752" sldId="266"/>
        </pc:sldMkLst>
        <pc:spChg chg="mod">
          <ac:chgData name="Tanvir Ahmed" userId="5fa9bf89-1556-4927-a8e9-24c5d464f299" providerId="ADAL" clId="{8A963B9A-98F4-4EEB-86DA-59BB100C8EBA}" dt="2020-04-28T17:29:03.268" v="51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25.160" v="63" actId="1036"/>
        <pc:sldMkLst>
          <pc:docMk/>
          <pc:sldMk cId="3132154582" sldId="267"/>
        </pc:sldMkLst>
        <pc:spChg chg="mod">
          <ac:chgData name="Tanvir Ahmed" userId="5fa9bf89-1556-4927-a8e9-24c5d464f299" providerId="ADAL" clId="{8A963B9A-98F4-4EEB-86DA-59BB100C8EBA}" dt="2020-04-28T17:29:25.160" v="63" actId="1036"/>
          <ac:spMkLst>
            <pc:docMk/>
            <pc:sldMk cId="3132154582" sldId="267"/>
            <ac:spMk id="2" creationId="{00000000-0000-0000-0000-000000000000}"/>
          </ac:spMkLst>
        </pc:spChg>
      </pc:sldChg>
      <pc:sldChg chg="modSp add">
        <pc:chgData name="Tanvir Ahmed" userId="5fa9bf89-1556-4927-a8e9-24c5d464f299" providerId="ADAL" clId="{8A963B9A-98F4-4EEB-86DA-59BB100C8EBA}" dt="2020-04-28T17:29:40.270" v="65"/>
        <pc:sldMkLst>
          <pc:docMk/>
          <pc:sldMk cId="128799353" sldId="268"/>
        </pc:sldMkLst>
        <pc:spChg chg="mod">
          <ac:chgData name="Tanvir Ahmed" userId="5fa9bf89-1556-4927-a8e9-24c5d464f299" providerId="ADAL" clId="{8A963B9A-98F4-4EEB-86DA-59BB100C8EBA}" dt="2020-04-28T17:29:40.270" v="65"/>
          <ac:spMkLst>
            <pc:docMk/>
            <pc:sldMk cId="128799353" sldId="268"/>
            <ac:spMk id="2" creationId="{00000000-0000-0000-0000-000000000000}"/>
          </ac:spMkLst>
        </pc:spChg>
      </pc:sldChg>
    </pc:docChg>
  </pc:docChgLst>
  <pc:docChgLst>
    <pc:chgData name="Tanvir Ahmed" userId="5fa9bf89-1556-4927-a8e9-24c5d464f299" providerId="ADAL" clId="{27FB03A0-5838-41C2-8F65-FAACE7215D72}"/>
    <pc:docChg chg="undo addSld modSld">
      <pc:chgData name="Tanvir Ahmed" userId="5fa9bf89-1556-4927-a8e9-24c5d464f299" providerId="ADAL" clId="{27FB03A0-5838-41C2-8F65-FAACE7215D72}" dt="2020-04-30T08:51:01.335" v="8"/>
      <pc:docMkLst>
        <pc:docMk/>
      </pc:docMkLst>
      <pc:sldChg chg="modSp">
        <pc:chgData name="Tanvir Ahmed" userId="5fa9bf89-1556-4927-a8e9-24c5d464f299" providerId="ADAL" clId="{27FB03A0-5838-41C2-8F65-FAACE7215D72}" dt="2020-04-30T08:50:58.631" v="7" actId="2711"/>
        <pc:sldMkLst>
          <pc:docMk/>
          <pc:sldMk cId="700707328" sldId="256"/>
        </pc:sldMkLst>
        <pc:spChg chg="mod">
          <ac:chgData name="Tanvir Ahmed" userId="5fa9bf89-1556-4927-a8e9-24c5d464f299" providerId="ADAL" clId="{27FB03A0-5838-41C2-8F65-FAACE7215D72}" dt="2020-04-30T08:50:48.132" v="4" actId="271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27FB03A0-5838-41C2-8F65-FAACE7215D72}" dt="2020-04-30T08:50:48.132" v="4" actId="2711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Tanvir Ahmed" userId="5fa9bf89-1556-4927-a8e9-24c5d464f299" providerId="ADAL" clId="{27FB03A0-5838-41C2-8F65-FAACE7215D72}" dt="2020-04-30T08:50:58.631" v="7" actId="271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">
        <pc:chgData name="Tanvir Ahmed" userId="5fa9bf89-1556-4927-a8e9-24c5d464f299" providerId="ADAL" clId="{27FB03A0-5838-41C2-8F65-FAACE7215D72}" dt="2020-04-30T08:51:01.335" v="8"/>
        <pc:sldMkLst>
          <pc:docMk/>
          <pc:sldMk cId="26887291" sldId="292"/>
        </pc:sldMkLst>
      </pc:sldChg>
    </pc:docChg>
  </pc:docChgLst>
  <pc:docChgLst>
    <pc:chgData name="Tanvir Ahmed" userId="5fa9bf89-1556-4927-a8e9-24c5d464f299" providerId="ADAL" clId="{100A08CE-178B-4A14-A919-FA93F2C18F0D}"/>
    <pc:docChg chg="custSel delSld modSld">
      <pc:chgData name="Tanvir Ahmed" userId="5fa9bf89-1556-4927-a8e9-24c5d464f299" providerId="ADAL" clId="{100A08CE-178B-4A14-A919-FA93F2C18F0D}" dt="2020-04-28T17:45:08.947" v="65" actId="2696"/>
      <pc:docMkLst>
        <pc:docMk/>
      </pc:docMkLst>
      <pc:sldChg chg="modSp">
        <pc:chgData name="Tanvir Ahmed" userId="5fa9bf89-1556-4927-a8e9-24c5d464f299" providerId="ADAL" clId="{100A08CE-178B-4A14-A919-FA93F2C18F0D}" dt="2020-04-28T17:44:01.588" v="51" actId="1076"/>
        <pc:sldMkLst>
          <pc:docMk/>
          <pc:sldMk cId="700707328" sldId="256"/>
        </pc:sldMkLst>
        <pc:spChg chg="mod">
          <ac:chgData name="Tanvir Ahmed" userId="5fa9bf89-1556-4927-a8e9-24c5d464f299" providerId="ADAL" clId="{100A08CE-178B-4A14-A919-FA93F2C18F0D}" dt="2020-04-28T17:44:01.588" v="51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100A08CE-178B-4A14-A919-FA93F2C18F0D}" dt="2020-04-28T17:44:40.279" v="59"/>
        <pc:sldMkLst>
          <pc:docMk/>
          <pc:sldMk cId="424874041" sldId="257"/>
        </pc:sldMkLst>
        <pc:spChg chg="mod">
          <ac:chgData name="Tanvir Ahmed" userId="5fa9bf89-1556-4927-a8e9-24c5d464f299" providerId="ADAL" clId="{100A08CE-178B-4A14-A919-FA93F2C18F0D}" dt="2020-04-28T17:44:40.279" v="59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100A08CE-178B-4A14-A919-FA93F2C18F0D}" dt="2020-04-28T17:44:50.245" v="61"/>
        <pc:sldMkLst>
          <pc:docMk/>
          <pc:sldMk cId="2134390752" sldId="266"/>
        </pc:sldMkLst>
        <pc:spChg chg="mod">
          <ac:chgData name="Tanvir Ahmed" userId="5fa9bf89-1556-4927-a8e9-24c5d464f299" providerId="ADAL" clId="{100A08CE-178B-4A14-A919-FA93F2C18F0D}" dt="2020-04-28T17:44:50.245" v="61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100A08CE-178B-4A14-A919-FA93F2C18F0D}" dt="2020-04-28T17:44:57.418" v="63" actId="27636"/>
        <pc:sldMkLst>
          <pc:docMk/>
          <pc:sldMk cId="3132154582" sldId="267"/>
        </pc:sldMkLst>
        <pc:spChg chg="mod">
          <ac:chgData name="Tanvir Ahmed" userId="5fa9bf89-1556-4927-a8e9-24c5d464f299" providerId="ADAL" clId="{100A08CE-178B-4A14-A919-FA93F2C18F0D}" dt="2020-04-28T17:44:57.418" v="63" actId="27636"/>
          <ac:spMkLst>
            <pc:docMk/>
            <pc:sldMk cId="3132154582" sldId="267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100A08CE-178B-4A14-A919-FA93F2C18F0D}" dt="2020-04-28T17:45:06.527" v="64"/>
        <pc:sldMkLst>
          <pc:docMk/>
          <pc:sldMk cId="128799353" sldId="268"/>
        </pc:sldMkLst>
        <pc:spChg chg="mod">
          <ac:chgData name="Tanvir Ahmed" userId="5fa9bf89-1556-4927-a8e9-24c5d464f299" providerId="ADAL" clId="{100A08CE-178B-4A14-A919-FA93F2C18F0D}" dt="2020-04-28T17:45:06.527" v="64"/>
          <ac:spMkLst>
            <pc:docMk/>
            <pc:sldMk cId="128799353" sldId="268"/>
            <ac:spMk id="2" creationId="{00000000-0000-0000-0000-000000000000}"/>
          </ac:spMkLst>
        </pc:spChg>
      </pc:sldChg>
      <pc:sldChg chg="del">
        <pc:chgData name="Tanvir Ahmed" userId="5fa9bf89-1556-4927-a8e9-24c5d464f299" providerId="ADAL" clId="{100A08CE-178B-4A14-A919-FA93F2C18F0D}" dt="2020-04-28T17:45:08.947" v="65" actId="2696"/>
        <pc:sldMkLst>
          <pc:docMk/>
          <pc:sldMk cId="4025026682" sldId="269"/>
        </pc:sldMkLst>
      </pc:sldChg>
    </pc:docChg>
  </pc:docChgLst>
  <pc:docChgLst>
    <pc:chgData name="Tanvir Ahmed" userId="5fa9bf89-1556-4927-a8e9-24c5d464f299" providerId="ADAL" clId="{075AFA0D-F978-435E-951E-DC804F8B8BA6}"/>
    <pc:docChg chg="undo custSel addSld modSld">
      <pc:chgData name="Tanvir Ahmed" userId="5fa9bf89-1556-4927-a8e9-24c5d464f299" providerId="ADAL" clId="{075AFA0D-F978-435E-951E-DC804F8B8BA6}" dt="2020-04-28T17:39:47.263" v="56"/>
      <pc:docMkLst>
        <pc:docMk/>
      </pc:docMkLst>
      <pc:sldChg chg="modSp">
        <pc:chgData name="Tanvir Ahmed" userId="5fa9bf89-1556-4927-a8e9-24c5d464f299" providerId="ADAL" clId="{075AFA0D-F978-435E-951E-DC804F8B8BA6}" dt="2020-04-28T17:37:49.825" v="28" actId="20577"/>
        <pc:sldMkLst>
          <pc:docMk/>
          <pc:sldMk cId="700707328" sldId="256"/>
        </pc:sldMkLst>
        <pc:spChg chg="mod">
          <ac:chgData name="Tanvir Ahmed" userId="5fa9bf89-1556-4927-a8e9-24c5d464f299" providerId="ADAL" clId="{075AFA0D-F978-435E-951E-DC804F8B8BA6}" dt="2020-04-28T17:37:49.825" v="28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075AFA0D-F978-435E-951E-DC804F8B8BA6}" dt="2020-04-28T17:38:53.805" v="40"/>
        <pc:sldMkLst>
          <pc:docMk/>
          <pc:sldMk cId="424874041" sldId="257"/>
        </pc:sldMkLst>
        <pc:spChg chg="mod">
          <ac:chgData name="Tanvir Ahmed" userId="5fa9bf89-1556-4927-a8e9-24c5d464f299" providerId="ADAL" clId="{075AFA0D-F978-435E-951E-DC804F8B8BA6}" dt="2020-04-28T17:38:53.805" v="40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075AFA0D-F978-435E-951E-DC804F8B8BA6}" dt="2020-04-28T17:39:04.134" v="45"/>
        <pc:sldMkLst>
          <pc:docMk/>
          <pc:sldMk cId="2134390752" sldId="266"/>
        </pc:sldMkLst>
        <pc:spChg chg="mod">
          <ac:chgData name="Tanvir Ahmed" userId="5fa9bf89-1556-4927-a8e9-24c5d464f299" providerId="ADAL" clId="{075AFA0D-F978-435E-951E-DC804F8B8BA6}" dt="2020-04-28T17:39:04.134" v="45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075AFA0D-F978-435E-951E-DC804F8B8BA6}" dt="2020-04-28T17:39:13.357" v="47" actId="27636"/>
        <pc:sldMkLst>
          <pc:docMk/>
          <pc:sldMk cId="3132154582" sldId="267"/>
        </pc:sldMkLst>
        <pc:spChg chg="mod">
          <ac:chgData name="Tanvir Ahmed" userId="5fa9bf89-1556-4927-a8e9-24c5d464f299" providerId="ADAL" clId="{075AFA0D-F978-435E-951E-DC804F8B8BA6}" dt="2020-04-28T17:39:13.357" v="47" actId="27636"/>
          <ac:spMkLst>
            <pc:docMk/>
            <pc:sldMk cId="3132154582" sldId="267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075AFA0D-F978-435E-951E-DC804F8B8BA6}" dt="2020-04-28T17:39:25.673" v="49" actId="27636"/>
        <pc:sldMkLst>
          <pc:docMk/>
          <pc:sldMk cId="128799353" sldId="268"/>
        </pc:sldMkLst>
        <pc:spChg chg="mod">
          <ac:chgData name="Tanvir Ahmed" userId="5fa9bf89-1556-4927-a8e9-24c5d464f299" providerId="ADAL" clId="{075AFA0D-F978-435E-951E-DC804F8B8BA6}" dt="2020-04-28T17:39:25.673" v="49" actId="27636"/>
          <ac:spMkLst>
            <pc:docMk/>
            <pc:sldMk cId="128799353" sldId="268"/>
            <ac:spMk id="2" creationId="{00000000-0000-0000-0000-000000000000}"/>
          </ac:spMkLst>
        </pc:spChg>
      </pc:sldChg>
      <pc:sldChg chg="modSp add">
        <pc:chgData name="Tanvir Ahmed" userId="5fa9bf89-1556-4927-a8e9-24c5d464f299" providerId="ADAL" clId="{075AFA0D-F978-435E-951E-DC804F8B8BA6}" dt="2020-04-28T17:39:47.263" v="56"/>
        <pc:sldMkLst>
          <pc:docMk/>
          <pc:sldMk cId="4025026682" sldId="269"/>
        </pc:sldMkLst>
        <pc:spChg chg="mod">
          <ac:chgData name="Tanvir Ahmed" userId="5fa9bf89-1556-4927-a8e9-24c5d464f299" providerId="ADAL" clId="{075AFA0D-F978-435E-951E-DC804F8B8BA6}" dt="2020-04-28T17:39:47.263" v="56"/>
          <ac:spMkLst>
            <pc:docMk/>
            <pc:sldMk cId="4025026682" sldId="269"/>
            <ac:spMk id="2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3B7632D9-BDCA-4688-983A-90C2703C6350}"/>
    <pc:docChg chg="undo custSel addSld delSld modSld">
      <pc:chgData name="Tanvir Ahmed" userId="5fa9bf89-1556-4927-a8e9-24c5d464f299" providerId="ADAL" clId="{3B7632D9-BDCA-4688-983A-90C2703C6350}" dt="2020-04-30T08:18:48.178" v="1447" actId="27636"/>
      <pc:docMkLst>
        <pc:docMk/>
      </pc:docMkLst>
      <pc:sldChg chg="modSp">
        <pc:chgData name="Tanvir Ahmed" userId="5fa9bf89-1556-4927-a8e9-24c5d464f299" providerId="ADAL" clId="{3B7632D9-BDCA-4688-983A-90C2703C6350}" dt="2020-04-29T16:05:19.963" v="21" actId="20577"/>
        <pc:sldMkLst>
          <pc:docMk/>
          <pc:sldMk cId="700707328" sldId="256"/>
        </pc:sldMkLst>
        <pc:spChg chg="mod">
          <ac:chgData name="Tanvir Ahmed" userId="5fa9bf89-1556-4927-a8e9-24c5d464f299" providerId="ADAL" clId="{3B7632D9-BDCA-4688-983A-90C2703C6350}" dt="2020-04-29T16:05:19.963" v="21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3B7632D9-BDCA-4688-983A-90C2703C6350}" dt="2020-04-29T16:06:13.853" v="70" actId="20577"/>
        <pc:sldMkLst>
          <pc:docMk/>
          <pc:sldMk cId="424874041" sldId="257"/>
        </pc:sldMkLst>
        <pc:spChg chg="mod">
          <ac:chgData name="Tanvir Ahmed" userId="5fa9bf89-1556-4927-a8e9-24c5d464f299" providerId="ADAL" clId="{3B7632D9-BDCA-4688-983A-90C2703C6350}" dt="2020-04-29T16:06:13.853" v="70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3B7632D9-BDCA-4688-983A-90C2703C6350}" dt="2020-04-29T20:24:37.012" v="94" actId="2696"/>
        <pc:sldMkLst>
          <pc:docMk/>
          <pc:sldMk cId="1923382373" sldId="264"/>
        </pc:sldMkLst>
      </pc:sldChg>
      <pc:sldChg chg="modSp">
        <pc:chgData name="Tanvir Ahmed" userId="5fa9bf89-1556-4927-a8e9-24c5d464f299" providerId="ADAL" clId="{3B7632D9-BDCA-4688-983A-90C2703C6350}" dt="2020-04-29T22:20:48.174" v="1444"/>
        <pc:sldMkLst>
          <pc:docMk/>
          <pc:sldMk cId="3224969828" sldId="265"/>
        </pc:sldMkLst>
        <pc:spChg chg="mod">
          <ac:chgData name="Tanvir Ahmed" userId="5fa9bf89-1556-4927-a8e9-24c5d464f299" providerId="ADAL" clId="{3B7632D9-BDCA-4688-983A-90C2703C6350}" dt="2020-04-29T22:20:48.174" v="1444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">
        <pc:chgData name="Tanvir Ahmed" userId="5fa9bf89-1556-4927-a8e9-24c5d464f299" providerId="ADAL" clId="{3B7632D9-BDCA-4688-983A-90C2703C6350}" dt="2020-04-29T22:18:05.403" v="1433" actId="20577"/>
        <pc:sldMkLst>
          <pc:docMk/>
          <pc:sldMk cId="2134390752" sldId="266"/>
        </pc:sldMkLst>
        <pc:spChg chg="mod">
          <ac:chgData name="Tanvir Ahmed" userId="5fa9bf89-1556-4927-a8e9-24c5d464f299" providerId="ADAL" clId="{3B7632D9-BDCA-4688-983A-90C2703C6350}" dt="2020-04-29T20:24:32.561" v="9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3B7632D9-BDCA-4688-983A-90C2703C6350}" dt="2020-04-29T21:52:11.485" v="123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Tanvir Ahmed" userId="5fa9bf89-1556-4927-a8e9-24c5d464f299" providerId="ADAL" clId="{3B7632D9-BDCA-4688-983A-90C2703C6350}" dt="2020-04-29T22:18:05.403" v="1433" actId="20577"/>
          <ac:spMkLst>
            <pc:docMk/>
            <pc:sldMk cId="2134390752" sldId="266"/>
            <ac:spMk id="6" creationId="{37C26D19-85DA-834B-9600-C9820C508897}"/>
          </ac:spMkLst>
        </pc:spChg>
        <pc:spChg chg="add mod">
          <ac:chgData name="Tanvir Ahmed" userId="5fa9bf89-1556-4927-a8e9-24c5d464f299" providerId="ADAL" clId="{3B7632D9-BDCA-4688-983A-90C2703C6350}" dt="2020-04-29T22:17:19.636" v="1413" actId="571"/>
          <ac:spMkLst>
            <pc:docMk/>
            <pc:sldMk cId="2134390752" sldId="266"/>
            <ac:spMk id="7" creationId="{BD1E7BBA-73B4-41A1-ACA9-D9DB6A28906D}"/>
          </ac:spMkLst>
        </pc:spChg>
      </pc:sldChg>
      <pc:sldChg chg="add">
        <pc:chgData name="Tanvir Ahmed" userId="5fa9bf89-1556-4927-a8e9-24c5d464f299" providerId="ADAL" clId="{3B7632D9-BDCA-4688-983A-90C2703C6350}" dt="2020-04-29T20:24:35.317" v="93"/>
        <pc:sldMkLst>
          <pc:docMk/>
          <pc:sldMk cId="2560659311" sldId="293"/>
        </pc:sldMkLst>
      </pc:sldChg>
      <pc:sldChg chg="addSp delSp modSp add">
        <pc:chgData name="Tanvir Ahmed" userId="5fa9bf89-1556-4927-a8e9-24c5d464f299" providerId="ADAL" clId="{3B7632D9-BDCA-4688-983A-90C2703C6350}" dt="2020-04-30T08:18:48.151" v="1445" actId="27636"/>
        <pc:sldMkLst>
          <pc:docMk/>
          <pc:sldMk cId="1062444879" sldId="294"/>
        </pc:sldMkLst>
        <pc:spChg chg="add mod">
          <ac:chgData name="Tanvir Ahmed" userId="5fa9bf89-1556-4927-a8e9-24c5d464f299" providerId="ADAL" clId="{3B7632D9-BDCA-4688-983A-90C2703C6350}" dt="2020-04-29T22:04:14.898" v="879" actId="1582"/>
          <ac:spMkLst>
            <pc:docMk/>
            <pc:sldMk cId="1062444879" sldId="294"/>
            <ac:spMk id="3" creationId="{240F2A0F-207F-4AFB-8E67-D125F9578798}"/>
          </ac:spMkLst>
        </pc:spChg>
        <pc:spChg chg="mod">
          <ac:chgData name="Tanvir Ahmed" userId="5fa9bf89-1556-4927-a8e9-24c5d464f299" providerId="ADAL" clId="{3B7632D9-BDCA-4688-983A-90C2703C6350}" dt="2020-04-30T08:18:48.151" v="1445" actId="27636"/>
          <ac:spMkLst>
            <pc:docMk/>
            <pc:sldMk cId="1062444879" sldId="294"/>
            <ac:spMk id="4" creationId="{00000000-0000-0000-0000-000000000000}"/>
          </ac:spMkLst>
        </pc:spChg>
        <pc:spChg chg="del">
          <ac:chgData name="Tanvir Ahmed" userId="5fa9bf89-1556-4927-a8e9-24c5d464f299" providerId="ADAL" clId="{3B7632D9-BDCA-4688-983A-90C2703C6350}" dt="2020-04-29T22:01:30.343" v="701" actId="478"/>
          <ac:spMkLst>
            <pc:docMk/>
            <pc:sldMk cId="1062444879" sldId="294"/>
            <ac:spMk id="5" creationId="{F2944A7F-5AE5-EC49-82AF-722C8C8F62C6}"/>
          </ac:spMkLst>
        </pc:spChg>
        <pc:spChg chg="add mod">
          <ac:chgData name="Tanvir Ahmed" userId="5fa9bf89-1556-4927-a8e9-24c5d464f299" providerId="ADAL" clId="{3B7632D9-BDCA-4688-983A-90C2703C6350}" dt="2020-04-29T22:18:24.241" v="1436" actId="207"/>
          <ac:spMkLst>
            <pc:docMk/>
            <pc:sldMk cId="1062444879" sldId="294"/>
            <ac:spMk id="6" creationId="{FAD18480-C38D-4B41-9EF2-102B23DCDA41}"/>
          </ac:spMkLst>
        </pc:spChg>
        <pc:picChg chg="add mod">
          <ac:chgData name="Tanvir Ahmed" userId="5fa9bf89-1556-4927-a8e9-24c5d464f299" providerId="ADAL" clId="{3B7632D9-BDCA-4688-983A-90C2703C6350}" dt="2020-04-29T22:03:58.259" v="875" actId="1076"/>
          <ac:picMkLst>
            <pc:docMk/>
            <pc:sldMk cId="1062444879" sldId="294"/>
            <ac:picMk id="2" creationId="{531C93C3-2A68-48FE-91C4-DC4C41E3A61A}"/>
          </ac:picMkLst>
        </pc:picChg>
      </pc:sldChg>
      <pc:sldChg chg="delSp modSp add">
        <pc:chgData name="Tanvir Ahmed" userId="5fa9bf89-1556-4927-a8e9-24c5d464f299" providerId="ADAL" clId="{3B7632D9-BDCA-4688-983A-90C2703C6350}" dt="2020-04-30T08:18:48.156" v="1446" actId="27636"/>
        <pc:sldMkLst>
          <pc:docMk/>
          <pc:sldMk cId="1068961999" sldId="295"/>
        </pc:sldMkLst>
        <pc:spChg chg="del">
          <ac:chgData name="Tanvir Ahmed" userId="5fa9bf89-1556-4927-a8e9-24c5d464f299" providerId="ADAL" clId="{3B7632D9-BDCA-4688-983A-90C2703C6350}" dt="2020-04-29T22:04:36.612" v="890" actId="478"/>
          <ac:spMkLst>
            <pc:docMk/>
            <pc:sldMk cId="1068961999" sldId="295"/>
            <ac:spMk id="3" creationId="{240F2A0F-207F-4AFB-8E67-D125F9578798}"/>
          </ac:spMkLst>
        </pc:spChg>
        <pc:spChg chg="mod">
          <ac:chgData name="Tanvir Ahmed" userId="5fa9bf89-1556-4927-a8e9-24c5d464f299" providerId="ADAL" clId="{3B7632D9-BDCA-4688-983A-90C2703C6350}" dt="2020-04-30T08:18:48.156" v="1446" actId="27636"/>
          <ac:spMkLst>
            <pc:docMk/>
            <pc:sldMk cId="1068961999" sldId="295"/>
            <ac:spMk id="4" creationId="{00000000-0000-0000-0000-000000000000}"/>
          </ac:spMkLst>
        </pc:spChg>
        <pc:spChg chg="mod">
          <ac:chgData name="Tanvir Ahmed" userId="5fa9bf89-1556-4927-a8e9-24c5d464f299" providerId="ADAL" clId="{3B7632D9-BDCA-4688-983A-90C2703C6350}" dt="2020-04-29T22:16:12.630" v="1407" actId="20577"/>
          <ac:spMkLst>
            <pc:docMk/>
            <pc:sldMk cId="1068961999" sldId="295"/>
            <ac:spMk id="6" creationId="{FAD18480-C38D-4B41-9EF2-102B23DCDA41}"/>
          </ac:spMkLst>
        </pc:spChg>
        <pc:picChg chg="del">
          <ac:chgData name="Tanvir Ahmed" userId="5fa9bf89-1556-4927-a8e9-24c5d464f299" providerId="ADAL" clId="{3B7632D9-BDCA-4688-983A-90C2703C6350}" dt="2020-04-29T22:04:35.707" v="889" actId="478"/>
          <ac:picMkLst>
            <pc:docMk/>
            <pc:sldMk cId="1068961999" sldId="295"/>
            <ac:picMk id="2" creationId="{531C93C3-2A68-48FE-91C4-DC4C41E3A61A}"/>
          </ac:picMkLst>
        </pc:picChg>
      </pc:sldChg>
      <pc:sldChg chg="modSp add">
        <pc:chgData name="Tanvir Ahmed" userId="5fa9bf89-1556-4927-a8e9-24c5d464f299" providerId="ADAL" clId="{3B7632D9-BDCA-4688-983A-90C2703C6350}" dt="2020-04-30T08:18:48.178" v="1447" actId="27636"/>
        <pc:sldMkLst>
          <pc:docMk/>
          <pc:sldMk cId="3475086635" sldId="296"/>
        </pc:sldMkLst>
        <pc:spChg chg="mod">
          <ac:chgData name="Tanvir Ahmed" userId="5fa9bf89-1556-4927-a8e9-24c5d464f299" providerId="ADAL" clId="{3B7632D9-BDCA-4688-983A-90C2703C6350}" dt="2020-04-30T08:18:48.178" v="1447" actId="27636"/>
          <ac:spMkLst>
            <pc:docMk/>
            <pc:sldMk cId="3475086635" sldId="296"/>
            <ac:spMk id="4" creationId="{00000000-0000-0000-0000-000000000000}"/>
          </ac:spMkLst>
        </pc:spChg>
        <pc:spChg chg="mod">
          <ac:chgData name="Tanvir Ahmed" userId="5fa9bf89-1556-4927-a8e9-24c5d464f299" providerId="ADAL" clId="{3B7632D9-BDCA-4688-983A-90C2703C6350}" dt="2020-04-29T22:16:30.544" v="1411" actId="207"/>
          <ac:spMkLst>
            <pc:docMk/>
            <pc:sldMk cId="3475086635" sldId="296"/>
            <ac:spMk id="6" creationId="{FAD18480-C38D-4B41-9EF2-102B23DCDA41}"/>
          </ac:spMkLst>
        </pc:spChg>
      </pc:sldChg>
    </pc:docChg>
  </pc:docChgLst>
  <pc:docChgLst>
    <pc:chgData name="Tanvir Ahmed" userId="5fa9bf89-1556-4927-a8e9-24c5d464f299" providerId="ADAL" clId="{62B572B4-B6D5-4B80-8FA6-D625E333A456}"/>
    <pc:docChg chg="custSel delSld modSld sldOrd">
      <pc:chgData name="Tanvir Ahmed" userId="5fa9bf89-1556-4927-a8e9-24c5d464f299" providerId="ADAL" clId="{62B572B4-B6D5-4B80-8FA6-D625E333A456}" dt="2020-04-28T17:50:18.887" v="25"/>
      <pc:docMkLst>
        <pc:docMk/>
      </pc:docMkLst>
      <pc:sldChg chg="modSp">
        <pc:chgData name="Tanvir Ahmed" userId="5fa9bf89-1556-4927-a8e9-24c5d464f299" providerId="ADAL" clId="{62B572B4-B6D5-4B80-8FA6-D625E333A456}" dt="2020-04-28T17:49:40.312" v="15" actId="1076"/>
        <pc:sldMkLst>
          <pc:docMk/>
          <pc:sldMk cId="700707328" sldId="256"/>
        </pc:sldMkLst>
        <pc:spChg chg="mod">
          <ac:chgData name="Tanvir Ahmed" userId="5fa9bf89-1556-4927-a8e9-24c5d464f299" providerId="ADAL" clId="{62B572B4-B6D5-4B80-8FA6-D625E333A456}" dt="2020-04-28T17:49:40.312" v="15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62B572B4-B6D5-4B80-8FA6-D625E333A456}" dt="2020-04-28T17:49:53.974" v="18" actId="20577"/>
        <pc:sldMkLst>
          <pc:docMk/>
          <pc:sldMk cId="424874041" sldId="257"/>
        </pc:sldMkLst>
        <pc:spChg chg="mod">
          <ac:chgData name="Tanvir Ahmed" userId="5fa9bf89-1556-4927-a8e9-24c5d464f299" providerId="ADAL" clId="{62B572B4-B6D5-4B80-8FA6-D625E333A456}" dt="2020-04-28T17:49:53.974" v="18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62B572B4-B6D5-4B80-8FA6-D625E333A456}" dt="2020-04-28T17:50:06.580" v="22" actId="2696"/>
        <pc:sldMkLst>
          <pc:docMk/>
          <pc:sldMk cId="2823762119" sldId="258"/>
        </pc:sldMkLst>
      </pc:sldChg>
      <pc:sldChg chg="modSp">
        <pc:chgData name="Tanvir Ahmed" userId="5fa9bf89-1556-4927-a8e9-24c5d464f299" providerId="ADAL" clId="{62B572B4-B6D5-4B80-8FA6-D625E333A456}" dt="2020-04-28T17:50:18.887" v="25"/>
        <pc:sldMkLst>
          <pc:docMk/>
          <pc:sldMk cId="2134390752" sldId="266"/>
        </pc:sldMkLst>
        <pc:spChg chg="mod">
          <ac:chgData name="Tanvir Ahmed" userId="5fa9bf89-1556-4927-a8e9-24c5d464f299" providerId="ADAL" clId="{62B572B4-B6D5-4B80-8FA6-D625E333A456}" dt="2020-04-28T17:50:18.887" v="25"/>
          <ac:spMkLst>
            <pc:docMk/>
            <pc:sldMk cId="2134390752" sldId="266"/>
            <ac:spMk id="2" creationId="{00000000-0000-0000-0000-000000000000}"/>
          </ac:spMkLst>
        </pc:spChg>
      </pc:sldChg>
      <pc:sldChg chg="del ord">
        <pc:chgData name="Tanvir Ahmed" userId="5fa9bf89-1556-4927-a8e9-24c5d464f299" providerId="ADAL" clId="{62B572B4-B6D5-4B80-8FA6-D625E333A456}" dt="2020-04-28T17:50:06.579" v="21" actId="2696"/>
        <pc:sldMkLst>
          <pc:docMk/>
          <pc:sldMk cId="3132154582" sldId="267"/>
        </pc:sldMkLst>
      </pc:sldChg>
      <pc:sldChg chg="del">
        <pc:chgData name="Tanvir Ahmed" userId="5fa9bf89-1556-4927-a8e9-24c5d464f299" providerId="ADAL" clId="{62B572B4-B6D5-4B80-8FA6-D625E333A456}" dt="2020-04-28T17:50:06.581" v="23" actId="2696"/>
        <pc:sldMkLst>
          <pc:docMk/>
          <pc:sldMk cId="128799353" sldId="268"/>
        </pc:sldMkLst>
      </pc:sldChg>
    </pc:docChg>
  </pc:docChgLst>
  <pc:docChgLst>
    <pc:chgData name="Tanvir Ahmed" userId="5fa9bf89-1556-4927-a8e9-24c5d464f299" providerId="ADAL" clId="{438A9D79-E854-4266-91A1-D1E79F15B1FB}"/>
    <pc:docChg chg="undo custSel modSld">
      <pc:chgData name="Tanvir Ahmed" userId="5fa9bf89-1556-4927-a8e9-24c5d464f299" providerId="ADAL" clId="{438A9D79-E854-4266-91A1-D1E79F15B1FB}" dt="2020-04-28T06:49:42.796" v="60" actId="20577"/>
      <pc:docMkLst>
        <pc:docMk/>
      </pc:docMkLst>
      <pc:sldChg chg="modSp">
        <pc:chgData name="Tanvir Ahmed" userId="5fa9bf89-1556-4927-a8e9-24c5d464f299" providerId="ADAL" clId="{438A9D79-E854-4266-91A1-D1E79F15B1FB}" dt="2020-04-28T06:49:42.796" v="60" actId="20577"/>
        <pc:sldMkLst>
          <pc:docMk/>
          <pc:sldMk cId="700707328" sldId="256"/>
        </pc:sldMkLst>
        <pc:spChg chg="mod">
          <ac:chgData name="Tanvir Ahmed" userId="5fa9bf89-1556-4927-a8e9-24c5d464f299" providerId="ADAL" clId="{438A9D79-E854-4266-91A1-D1E79F15B1FB}" dt="2020-04-27T17:08:01.642" v="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438A9D79-E854-4266-91A1-D1E79F15B1FB}" dt="2020-04-27T17:08:31.920" v="19" actId="10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438A9D79-E854-4266-91A1-D1E79F15B1FB}" dt="2020-04-28T06:49:42.796" v="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709356F4-6B79-45B7-AF0C-5C5C732A1698}"/>
    <pc:docChg chg="modSld">
      <pc:chgData name="Tanvir Ahmed" userId="5fa9bf89-1556-4927-a8e9-24c5d464f299" providerId="ADAL" clId="{709356F4-6B79-45B7-AF0C-5C5C732A1698}" dt="2020-04-24T21:04:08.553" v="0" actId="20577"/>
      <pc:docMkLst>
        <pc:docMk/>
      </pc:docMkLst>
      <pc:sldChg chg="modSp">
        <pc:chgData name="Tanvir Ahmed" userId="5fa9bf89-1556-4927-a8e9-24c5d464f299" providerId="ADAL" clId="{709356F4-6B79-45B7-AF0C-5C5C732A1698}" dt="2020-04-24T21:04:08.553" v="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709356F4-6B79-45B7-AF0C-5C5C732A1698}" dt="2020-04-24T21:04:08.553" v="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251665B-C24A-4702-B522-6A4334602E03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deploy-laravel-5-4-project-in-ubuntu-16-04-apache-based-server-538d4620bb97" TargetMode="External"/><Relationship Id="rId2" Type="http://schemas.openxmlformats.org/officeDocument/2006/relationships/hyperlink" Target="https://tecadmin.net/install-laravel-framework-on-cento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medium.com/@insidert/setting-up-laravel-project-on-windows-2aa7e4f080d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385070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Deployment in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>
                <a:latin typeface="+mn-lt"/>
              </a:rPr>
              <a:t>Course Code: CSC 4182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9191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3099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5798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Summer 2020-2021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" panose="02040503050406030204" pitchFamily="18" charset="0"/>
                        </a:rPr>
                        <a:t>MD.AL-AMIN; alamin@aiub.edu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56595" y="1591648"/>
            <a:ext cx="5113208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Advanced Programming In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77496"/>
            <a:ext cx="8151276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Deployment in </a:t>
            </a:r>
            <a:r>
              <a:rPr lang="en-US" sz="2400">
                <a:solidFill>
                  <a:schemeClr val="tx1"/>
                </a:solidFill>
              </a:rPr>
              <a:t>production Server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Deployment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Windows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5096" y="2066565"/>
            <a:ext cx="82803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At first </a:t>
            </a:r>
            <a:r>
              <a:rPr lang="en-US" dirty="0" err="1">
                <a:latin typeface="Cambria" panose="02040503050406030204" pitchFamily="18" charset="0"/>
              </a:rPr>
              <a:t>xampp</a:t>
            </a:r>
            <a:r>
              <a:rPr lang="en-US" dirty="0">
                <a:latin typeface="Cambria" panose="02040503050406030204" pitchFamily="18" charset="0"/>
              </a:rPr>
              <a:t> should be installed in our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Go to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C:\xampp\apache\conf\extra </a:t>
            </a:r>
            <a:r>
              <a:rPr lang="en-US" dirty="0">
                <a:latin typeface="Cambria" panose="02040503050406030204" pitchFamily="18" charset="0"/>
              </a:rPr>
              <a:t>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Open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httpd-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vhosts.conf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Now we will create virtual host that will redirect our request to public folder of our project. Add the following lines.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VirtualHost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*:80&gt;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DocumentRoot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"C:/xampp/htdocs/demo_project_laravel/public"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ServerName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laravel.localhost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VirtualHost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Now open any text editor in administrator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Go to 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C:\Windows\System32\drivers\etc </a:t>
            </a:r>
            <a:r>
              <a:rPr lang="nb-NO" dirty="0">
                <a:latin typeface="Cambria" panose="02040503050406030204" pitchFamily="18" charset="0"/>
              </a:rPr>
              <a:t>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latin typeface="Cambria" panose="02040503050406030204" pitchFamily="18" charset="0"/>
              </a:rPr>
              <a:t>Open hosts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latin typeface="Cambria" panose="02040503050406030204" pitchFamily="18" charset="0"/>
              </a:rPr>
              <a:t>Add the follwing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>
                <a:latin typeface="Cambria" panose="02040503050406030204" pitchFamily="18" charset="0"/>
              </a:rPr>
              <a:t> </a:t>
            </a:r>
            <a:r>
              <a:rPr lang="nb-NO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127.0.0.1 laravel.localhost</a:t>
            </a:r>
            <a:r>
              <a:rPr lang="nb-NO" dirty="0">
                <a:latin typeface="Cambria" panose="02040503050406030204" pitchFamily="18" charset="0"/>
              </a:rPr>
              <a:t>           [this name should be as same as you gave 				        in virtualHost]</a:t>
            </a:r>
            <a:endParaRPr lang="en-US" dirty="0">
              <a:latin typeface="Cambria" panose="02040503050406030204" pitchFamily="18" charset="0"/>
            </a:endParaRPr>
          </a:p>
          <a:p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Laravel Deployment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18480-C38D-4B41-9EF2-102B23DCDA41}"/>
              </a:ext>
            </a:extLst>
          </p:cNvPr>
          <p:cNvSpPr txBox="1"/>
          <p:nvPr/>
        </p:nvSpPr>
        <p:spPr>
          <a:xfrm>
            <a:off x="431835" y="974611"/>
            <a:ext cx="8280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Now in browser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laravel.localhost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you will see the root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Try using another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laravel.localhost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/[any route]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endParaRPr lang="en-FI" dirty="0"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1C93C3-2A68-48FE-91C4-DC4C41E3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88" y="1971795"/>
            <a:ext cx="3076575" cy="1524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0F2A0F-207F-4AFB-8E67-D125F9578798}"/>
              </a:ext>
            </a:extLst>
          </p:cNvPr>
          <p:cNvSpPr/>
          <p:nvPr/>
        </p:nvSpPr>
        <p:spPr>
          <a:xfrm>
            <a:off x="2432482" y="1890944"/>
            <a:ext cx="2017681" cy="426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4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Laravel Deployment 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18480-C38D-4B41-9EF2-102B23DCDA41}"/>
              </a:ext>
            </a:extLst>
          </p:cNvPr>
          <p:cNvSpPr txBox="1"/>
          <p:nvPr/>
        </p:nvSpPr>
        <p:spPr>
          <a:xfrm>
            <a:off x="431835" y="974611"/>
            <a:ext cx="828032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your </a:t>
            </a:r>
            <a:r>
              <a:rPr lang="en-US" dirty="0" err="1">
                <a:latin typeface="Cambria" panose="02040503050406030204" pitchFamily="18" charset="0"/>
              </a:rPr>
              <a:t>linux</a:t>
            </a:r>
            <a:r>
              <a:rPr lang="en-US" dirty="0">
                <a:latin typeface="Cambria" panose="02040503050406030204" pitchFamily="18" charset="0"/>
              </a:rPr>
              <a:t> at first install apache, php, </a:t>
            </a:r>
            <a:r>
              <a:rPr lang="en-US" dirty="0" err="1">
                <a:latin typeface="Cambria" panose="02040503050406030204" pitchFamily="18" charset="0"/>
              </a:rPr>
              <a:t>mysql</a:t>
            </a:r>
            <a:r>
              <a:rPr lang="en-US" dirty="0">
                <a:latin typeface="Cambria" panose="02040503050406030204" pitchFamily="18" charset="0"/>
              </a:rPr>
              <a:t>, 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Go to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/var/www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cd /var/www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Get your project in this directory [preferably from </a:t>
            </a:r>
            <a:r>
              <a:rPr lang="en-US" dirty="0" err="1">
                <a:latin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Navigate to the your project directory and use the composer to install all dependencies required for the Laravel framework.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cd/var/www/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demo_project_laravel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composer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Most importantly you need to set permission on files</a:t>
            </a:r>
          </a:p>
          <a:p>
            <a:pPr lvl="1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chown -R apache.apache /var/www/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demo_project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</a:t>
            </a:r>
          </a:p>
          <a:p>
            <a:pPr lvl="1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chmod -R 755 /var/www/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demo_project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</a:t>
            </a:r>
          </a:p>
          <a:p>
            <a:pPr lvl="1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chmod -R 755 /var/www/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demo_project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laravel/storage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</a:rPr>
              <a:t>SELinux</a:t>
            </a:r>
            <a:r>
              <a:rPr lang="en-US" dirty="0">
                <a:latin typeface="Cambria" panose="02040503050406030204" pitchFamily="18" charset="0"/>
              </a:rPr>
              <a:t> enabled systems also run the below command to allow write on storage directory.</a:t>
            </a:r>
          </a:p>
          <a:p>
            <a:pPr lvl="1"/>
            <a:r>
              <a:rPr lang="fr-FR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chcon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-R -t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httpd_sys_rw_content_t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/var/www/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demo_project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storage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6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Laravel Deployment 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18480-C38D-4B41-9EF2-102B23DCDA41}"/>
              </a:ext>
            </a:extLst>
          </p:cNvPr>
          <p:cNvSpPr txBox="1"/>
          <p:nvPr/>
        </p:nvSpPr>
        <p:spPr>
          <a:xfrm>
            <a:off x="431835" y="974611"/>
            <a:ext cx="828032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Now add a Virtual Host in your Apache configuration file to access Laravel framework from web browser. [See the file location based on your OS]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VirtualHost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*:80&gt;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ServerName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laravel.localhost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DocumentRoot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/var/www/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demo_project_laravel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/public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&lt;Directory /var/www/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demo_project_laravel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AllowOverride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All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&lt;/Directory&gt;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VirtualHost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Restart Apache service and access the Laravel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8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57163" y="1859339"/>
            <a:ext cx="733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Advanced and Object-Oriented Programming, 3rd Edition; Larry Ullman;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Peachpit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Press,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Objects, Patterns and Practice, 5th Edition; Matt Zandstra;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2016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PHP, MySQL, JavaScript and CSS, 2nd Edition; Robin Nixon; O’Reilly, 2009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Eloquent JavaScript: A Modern Introduction to Programming; Marijn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Haverbeke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2011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Node.js: A Hands On Guide to Building Web Applications in JavaScript; Marc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Wandschneider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Addison-Wesley,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Beginning Node.js;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Basarat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Ali Syed;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56065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091929"/>
            <a:ext cx="7303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hlinkClick r:id="rId2"/>
              </a:rPr>
              <a:t>https://tecadmin.net/install-laravel-framework-on-centos/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hlinkClick r:id="rId3"/>
              </a:rPr>
              <a:t>https://medium.com/analytics-vidhya/deploy-laravel-5-4-project-in-ubuntu-16-04-apache-based-server-538d4620bb97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hlinkClick r:id="rId4"/>
              </a:rPr>
              <a:t>https://medium.com/@insidert/setting-up-laravel-project-on-windows-2aa7e4f080da</a:t>
            </a: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62145" y="3429000"/>
            <a:ext cx="2641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en-FI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89</TotalTime>
  <Words>601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Corbel</vt:lpstr>
      <vt:lpstr>Wingdings</vt:lpstr>
      <vt:lpstr>Spectrum</vt:lpstr>
      <vt:lpstr>Deployment in Server</vt:lpstr>
      <vt:lpstr>Lecture Outline</vt:lpstr>
      <vt:lpstr>Laravel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Tanvir Ahmed; Md.Al-Amin</dc:creator>
  <cp:lastModifiedBy>Md. Al-Amin</cp:lastModifiedBy>
  <cp:revision>13</cp:revision>
  <dcterms:created xsi:type="dcterms:W3CDTF">2018-12-10T17:20:29Z</dcterms:created>
  <dcterms:modified xsi:type="dcterms:W3CDTF">2021-05-31T06:19:30Z</dcterms:modified>
</cp:coreProperties>
</file>