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9" r:id="rId5"/>
    <p:sldId id="267" r:id="rId6"/>
    <p:sldId id="270" r:id="rId7"/>
    <p:sldId id="271" r:id="rId8"/>
    <p:sldId id="272" r:id="rId9"/>
    <p:sldId id="268" r:id="rId10"/>
    <p:sldId id="294" r:id="rId11"/>
    <p:sldId id="295" r:id="rId12"/>
    <p:sldId id="293" r:id="rId13"/>
    <p:sldId id="265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A08CE-178B-4A14-A919-FA93F2C18F0D}" v="89" dt="2020-04-30T08:14:57.672"/>
    <p1510:client id="{B240FAF4-CE43-515A-C9B6-0CEFA80E808E}" v="25" dt="2020-04-29T21:30:31.431"/>
    <p1510:client id="{ED648745-6F30-4E1F-B2B0-4C95E4E15854}" v="1" dt="2020-04-30T08:49:18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r Ahmed" userId="5fa9bf89-1556-4927-a8e9-24c5d464f299" providerId="ADAL" clId="{8A963B9A-98F4-4EEB-86DA-59BB100C8EBA}"/>
    <pc:docChg chg="undo custSel addSld modSld">
      <pc:chgData name="Tanvir Ahmed" userId="5fa9bf89-1556-4927-a8e9-24c5d464f299" providerId="ADAL" clId="{8A963B9A-98F4-4EEB-86DA-59BB100C8EBA}" dt="2020-04-28T17:29:40.270" v="65"/>
      <pc:docMkLst>
        <pc:docMk/>
      </pc:docMkLst>
      <pc:sldChg chg="modSp">
        <pc:chgData name="Tanvir Ahmed" userId="5fa9bf89-1556-4927-a8e9-24c5d464f299" providerId="ADAL" clId="{8A963B9A-98F4-4EEB-86DA-59BB100C8EBA}" dt="2020-04-28T17:28:00.125" v="38" actId="20577"/>
        <pc:sldMkLst>
          <pc:docMk/>
          <pc:sldMk cId="700707328" sldId="256"/>
        </pc:sldMkLst>
        <pc:spChg chg="mod">
          <ac:chgData name="Tanvir Ahmed" userId="5fa9bf89-1556-4927-a8e9-24c5d464f299" providerId="ADAL" clId="{8A963B9A-98F4-4EEB-86DA-59BB100C8EBA}" dt="2020-04-28T17:28:00.125" v="38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8A963B9A-98F4-4EEB-86DA-59BB100C8EBA}" dt="2020-04-28T17:28:50.861" v="49" actId="14100"/>
        <pc:sldMkLst>
          <pc:docMk/>
          <pc:sldMk cId="424874041" sldId="257"/>
        </pc:sldMkLst>
        <pc:spChg chg="mod">
          <ac:chgData name="Tanvir Ahmed" userId="5fa9bf89-1556-4927-a8e9-24c5d464f299" providerId="ADAL" clId="{8A963B9A-98F4-4EEB-86DA-59BB100C8EBA}" dt="2020-04-28T17:28:50.861" v="49" actId="14100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Tanvir Ahmed" userId="5fa9bf89-1556-4927-a8e9-24c5d464f299" providerId="ADAL" clId="{8A963B9A-98F4-4EEB-86DA-59BB100C8EBA}" dt="2020-04-28T17:29:03.268" v="51"/>
        <pc:sldMkLst>
          <pc:docMk/>
          <pc:sldMk cId="2134390752" sldId="266"/>
        </pc:sldMkLst>
        <pc:spChg chg="mod">
          <ac:chgData name="Tanvir Ahmed" userId="5fa9bf89-1556-4927-a8e9-24c5d464f299" providerId="ADAL" clId="{8A963B9A-98F4-4EEB-86DA-59BB100C8EBA}" dt="2020-04-28T17:29:03.268" v="51"/>
          <ac:spMkLst>
            <pc:docMk/>
            <pc:sldMk cId="2134390752" sldId="26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8A963B9A-98F4-4EEB-86DA-59BB100C8EBA}" dt="2020-04-28T17:29:25.160" v="63" actId="1036"/>
        <pc:sldMkLst>
          <pc:docMk/>
          <pc:sldMk cId="3132154582" sldId="267"/>
        </pc:sldMkLst>
        <pc:spChg chg="mod">
          <ac:chgData name="Tanvir Ahmed" userId="5fa9bf89-1556-4927-a8e9-24c5d464f299" providerId="ADAL" clId="{8A963B9A-98F4-4EEB-86DA-59BB100C8EBA}" dt="2020-04-28T17:29:25.160" v="63" actId="1036"/>
          <ac:spMkLst>
            <pc:docMk/>
            <pc:sldMk cId="3132154582" sldId="267"/>
            <ac:spMk id="2" creationId="{00000000-0000-0000-0000-000000000000}"/>
          </ac:spMkLst>
        </pc:spChg>
      </pc:sldChg>
      <pc:sldChg chg="modSp add">
        <pc:chgData name="Tanvir Ahmed" userId="5fa9bf89-1556-4927-a8e9-24c5d464f299" providerId="ADAL" clId="{8A963B9A-98F4-4EEB-86DA-59BB100C8EBA}" dt="2020-04-28T17:29:40.270" v="65"/>
        <pc:sldMkLst>
          <pc:docMk/>
          <pc:sldMk cId="128799353" sldId="268"/>
        </pc:sldMkLst>
        <pc:spChg chg="mod">
          <ac:chgData name="Tanvir Ahmed" userId="5fa9bf89-1556-4927-a8e9-24c5d464f299" providerId="ADAL" clId="{8A963B9A-98F4-4EEB-86DA-59BB100C8EBA}" dt="2020-04-28T17:29:40.270" v="65"/>
          <ac:spMkLst>
            <pc:docMk/>
            <pc:sldMk cId="128799353" sldId="268"/>
            <ac:spMk id="2" creationId="{00000000-0000-0000-0000-000000000000}"/>
          </ac:spMkLst>
        </pc:spChg>
      </pc:sldChg>
    </pc:docChg>
  </pc:docChgLst>
  <pc:docChgLst>
    <pc:chgData name="Tanvir Ahmed" userId="5fa9bf89-1556-4927-a8e9-24c5d464f299" providerId="ADAL" clId="{ED648745-6F30-4E1F-B2B0-4C95E4E15854}"/>
    <pc:docChg chg="addSld modSld">
      <pc:chgData name="Tanvir Ahmed" userId="5fa9bf89-1556-4927-a8e9-24c5d464f299" providerId="ADAL" clId="{ED648745-6F30-4E1F-B2B0-4C95E4E15854}" dt="2020-04-30T08:49:18.124" v="2"/>
      <pc:docMkLst>
        <pc:docMk/>
      </pc:docMkLst>
      <pc:sldChg chg="modSp">
        <pc:chgData name="Tanvir Ahmed" userId="5fa9bf89-1556-4927-a8e9-24c5d464f299" providerId="ADAL" clId="{ED648745-6F30-4E1F-B2B0-4C95E4E15854}" dt="2020-04-30T08:49:15.270" v="1" actId="2711"/>
        <pc:sldMkLst>
          <pc:docMk/>
          <pc:sldMk cId="700707328" sldId="256"/>
        </pc:sldMkLst>
        <pc:spChg chg="mod">
          <ac:chgData name="Tanvir Ahmed" userId="5fa9bf89-1556-4927-a8e9-24c5d464f299" providerId="ADAL" clId="{ED648745-6F30-4E1F-B2B0-4C95E4E15854}" dt="2020-04-30T08:49:08.707" v="0" actId="2711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Tanvir Ahmed" userId="5fa9bf89-1556-4927-a8e9-24c5d464f299" providerId="ADAL" clId="{ED648745-6F30-4E1F-B2B0-4C95E4E15854}" dt="2020-04-30T08:49:08.707" v="0" actId="2711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Tanvir Ahmed" userId="5fa9bf89-1556-4927-a8e9-24c5d464f299" providerId="ADAL" clId="{ED648745-6F30-4E1F-B2B0-4C95E4E15854}" dt="2020-04-30T08:49:15.270" v="1" actId="2711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">
        <pc:chgData name="Tanvir Ahmed" userId="5fa9bf89-1556-4927-a8e9-24c5d464f299" providerId="ADAL" clId="{ED648745-6F30-4E1F-B2B0-4C95E4E15854}" dt="2020-04-30T08:49:18.124" v="2"/>
        <pc:sldMkLst>
          <pc:docMk/>
          <pc:sldMk cId="26887291" sldId="292"/>
        </pc:sldMkLst>
      </pc:sldChg>
    </pc:docChg>
  </pc:docChgLst>
  <pc:docChgLst>
    <pc:chgData name="Md. Al-Amin" userId="S::alamin@aiub.edu::bcbe49e6-e4a7-45c5-8a0e-d548ae8c8143" providerId="AD" clId="Web-{B240FAF4-CE43-515A-C9B6-0CEFA80E808E}"/>
    <pc:docChg chg="modSld">
      <pc:chgData name="Md. Al-Amin" userId="S::alamin@aiub.edu::bcbe49e6-e4a7-45c5-8a0e-d548ae8c8143" providerId="AD" clId="Web-{B240FAF4-CE43-515A-C9B6-0CEFA80E808E}" dt="2020-04-29T21:30:31.431" v="23" actId="14100"/>
      <pc:docMkLst>
        <pc:docMk/>
      </pc:docMkLst>
      <pc:sldChg chg="modSp">
        <pc:chgData name="Md. Al-Amin" userId="S::alamin@aiub.edu::bcbe49e6-e4a7-45c5-8a0e-d548ae8c8143" providerId="AD" clId="Web-{B240FAF4-CE43-515A-C9B6-0CEFA80E808E}" dt="2020-04-29T21:30:31.431" v="23" actId="14100"/>
        <pc:sldMkLst>
          <pc:docMk/>
          <pc:sldMk cId="700707328" sldId="256"/>
        </pc:sldMkLst>
        <pc:spChg chg="mod">
          <ac:chgData name="Md. Al-Amin" userId="S::alamin@aiub.edu::bcbe49e6-e4a7-45c5-8a0e-d548ae8c8143" providerId="AD" clId="Web-{B240FAF4-CE43-515A-C9B6-0CEFA80E808E}" dt="2020-04-29T21:30:31.431" v="23" actId="14100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  <pc:docChgLst>
    <pc:chgData name="Tanvir Ahmed" userId="5fa9bf89-1556-4927-a8e9-24c5d464f299" providerId="ADAL" clId="{100A08CE-178B-4A14-A919-FA93F2C18F0D}"/>
    <pc:docChg chg="undo redo custSel addSld delSld modSld">
      <pc:chgData name="Tanvir Ahmed" userId="5fa9bf89-1556-4927-a8e9-24c5d464f299" providerId="ADAL" clId="{100A08CE-178B-4A14-A919-FA93F2C18F0D}" dt="2020-04-30T08:15:01.840" v="1482" actId="2711"/>
      <pc:docMkLst>
        <pc:docMk/>
      </pc:docMkLst>
      <pc:sldChg chg="modSp">
        <pc:chgData name="Tanvir Ahmed" userId="5fa9bf89-1556-4927-a8e9-24c5d464f299" providerId="ADAL" clId="{100A08CE-178B-4A14-A919-FA93F2C18F0D}" dt="2020-04-30T08:13:31.846" v="1474" actId="20577"/>
        <pc:sldMkLst>
          <pc:docMk/>
          <pc:sldMk cId="700707328" sldId="256"/>
        </pc:sldMkLst>
        <pc:spChg chg="mod">
          <ac:chgData name="Tanvir Ahmed" userId="5fa9bf89-1556-4927-a8e9-24c5d464f299" providerId="ADAL" clId="{100A08CE-178B-4A14-A919-FA93F2C18F0D}" dt="2020-04-28T17:44:01.588" v="51" actId="107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Tanvir Ahmed" userId="5fa9bf89-1556-4927-a8e9-24c5d464f299" providerId="ADAL" clId="{100A08CE-178B-4A14-A919-FA93F2C18F0D}" dt="2020-04-30T08:13:31.846" v="147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100A08CE-178B-4A14-A919-FA93F2C18F0D}" dt="2020-04-28T17:44:40.279" v="59"/>
        <pc:sldMkLst>
          <pc:docMk/>
          <pc:sldMk cId="424874041" sldId="257"/>
        </pc:sldMkLst>
        <pc:spChg chg="mod">
          <ac:chgData name="Tanvir Ahmed" userId="5fa9bf89-1556-4927-a8e9-24c5d464f299" providerId="ADAL" clId="{100A08CE-178B-4A14-A919-FA93F2C18F0D}" dt="2020-04-28T17:44:40.279" v="59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100A08CE-178B-4A14-A919-FA93F2C18F0D}" dt="2020-04-29T20:23:05.776" v="1248" actId="2696"/>
        <pc:sldMkLst>
          <pc:docMk/>
          <pc:sldMk cId="2823762119" sldId="258"/>
        </pc:sldMkLst>
      </pc:sldChg>
      <pc:sldChg chg="del">
        <pc:chgData name="Tanvir Ahmed" userId="5fa9bf89-1556-4927-a8e9-24c5d464f299" providerId="ADAL" clId="{100A08CE-178B-4A14-A919-FA93F2C18F0D}" dt="2020-04-29T20:23:08.117" v="1249" actId="2696"/>
        <pc:sldMkLst>
          <pc:docMk/>
          <pc:sldMk cId="1923382373" sldId="264"/>
        </pc:sldMkLst>
      </pc:sldChg>
      <pc:sldChg chg="modSp">
        <pc:chgData name="Tanvir Ahmed" userId="5fa9bf89-1556-4927-a8e9-24c5d464f299" providerId="ADAL" clId="{100A08CE-178B-4A14-A919-FA93F2C18F0D}" dt="2020-04-30T08:15:01.840" v="1482" actId="2711"/>
        <pc:sldMkLst>
          <pc:docMk/>
          <pc:sldMk cId="3224969828" sldId="265"/>
        </pc:sldMkLst>
        <pc:spChg chg="mod">
          <ac:chgData name="Tanvir Ahmed" userId="5fa9bf89-1556-4927-a8e9-24c5d464f299" providerId="ADAL" clId="{100A08CE-178B-4A14-A919-FA93F2C18F0D}" dt="2020-04-30T08:15:01.840" v="1482" actId="2711"/>
          <ac:spMkLst>
            <pc:docMk/>
            <pc:sldMk cId="3224969828" sldId="265"/>
            <ac:spMk id="3" creationId="{56CD2EA8-B54C-CE4F-A943-BFB367453E0E}"/>
          </ac:spMkLst>
        </pc:spChg>
      </pc:sldChg>
      <pc:sldChg chg="modSp">
        <pc:chgData name="Tanvir Ahmed" userId="5fa9bf89-1556-4927-a8e9-24c5d464f299" providerId="ADAL" clId="{100A08CE-178B-4A14-A919-FA93F2C18F0D}" dt="2020-04-29T16:15:30.775" v="150"/>
        <pc:sldMkLst>
          <pc:docMk/>
          <pc:sldMk cId="2134390752" sldId="266"/>
        </pc:sldMkLst>
        <pc:spChg chg="mod">
          <ac:chgData name="Tanvir Ahmed" userId="5fa9bf89-1556-4927-a8e9-24c5d464f299" providerId="ADAL" clId="{100A08CE-178B-4A14-A919-FA93F2C18F0D}" dt="2020-04-28T17:44:50.245" v="61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Tanvir Ahmed" userId="5fa9bf89-1556-4927-a8e9-24c5d464f299" providerId="ADAL" clId="{100A08CE-178B-4A14-A919-FA93F2C18F0D}" dt="2020-04-29T16:15:30.775" v="150"/>
          <ac:spMkLst>
            <pc:docMk/>
            <pc:sldMk cId="2134390752" sldId="266"/>
            <ac:spMk id="6" creationId="{37C26D19-85DA-834B-9600-C9820C508897}"/>
          </ac:spMkLst>
        </pc:spChg>
      </pc:sldChg>
      <pc:sldChg chg="addSp modSp">
        <pc:chgData name="Tanvir Ahmed" userId="5fa9bf89-1556-4927-a8e9-24c5d464f299" providerId="ADAL" clId="{100A08CE-178B-4A14-A919-FA93F2C18F0D}" dt="2020-04-29T17:08:29.211" v="1203" actId="20577"/>
        <pc:sldMkLst>
          <pc:docMk/>
          <pc:sldMk cId="3132154582" sldId="267"/>
        </pc:sldMkLst>
        <pc:spChg chg="mod">
          <ac:chgData name="Tanvir Ahmed" userId="5fa9bf89-1556-4927-a8e9-24c5d464f299" providerId="ADAL" clId="{100A08CE-178B-4A14-A919-FA93F2C18F0D}" dt="2020-04-28T17:44:57.418" v="63" actId="27636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Tanvir Ahmed" userId="5fa9bf89-1556-4927-a8e9-24c5d464f299" providerId="ADAL" clId="{100A08CE-178B-4A14-A919-FA93F2C18F0D}" dt="2020-04-29T16:58:49.785" v="858" actId="207"/>
          <ac:spMkLst>
            <pc:docMk/>
            <pc:sldMk cId="3132154582" sldId="267"/>
            <ac:spMk id="4" creationId="{E00A471B-FCB5-3949-B014-0D06C67E41B3}"/>
          </ac:spMkLst>
        </pc:spChg>
        <pc:spChg chg="add mod">
          <ac:chgData name="Tanvir Ahmed" userId="5fa9bf89-1556-4927-a8e9-24c5d464f299" providerId="ADAL" clId="{100A08CE-178B-4A14-A919-FA93F2C18F0D}" dt="2020-04-29T17:08:29.211" v="1203" actId="20577"/>
          <ac:spMkLst>
            <pc:docMk/>
            <pc:sldMk cId="3132154582" sldId="267"/>
            <ac:spMk id="7" creationId="{BE4AFBE8-40BB-4CBB-9257-AF9711DEA577}"/>
          </ac:spMkLst>
        </pc:spChg>
        <pc:cxnChg chg="add mod">
          <ac:chgData name="Tanvir Ahmed" userId="5fa9bf89-1556-4927-a8e9-24c5d464f299" providerId="ADAL" clId="{100A08CE-178B-4A14-A919-FA93F2C18F0D}" dt="2020-04-29T17:08:03.722" v="1152" actId="14100"/>
          <ac:cxnSpMkLst>
            <pc:docMk/>
            <pc:sldMk cId="3132154582" sldId="267"/>
            <ac:cxnSpMk id="6" creationId="{443148B0-3F06-4047-96F6-6DAA7A72A330}"/>
          </ac:cxnSpMkLst>
        </pc:cxnChg>
      </pc:sldChg>
      <pc:sldChg chg="addSp delSp modSp">
        <pc:chgData name="Tanvir Ahmed" userId="5fa9bf89-1556-4927-a8e9-24c5d464f299" providerId="ADAL" clId="{100A08CE-178B-4A14-A919-FA93F2C18F0D}" dt="2020-04-29T21:01:59.403" v="1467" actId="108"/>
        <pc:sldMkLst>
          <pc:docMk/>
          <pc:sldMk cId="128799353" sldId="268"/>
        </pc:sldMkLst>
        <pc:spChg chg="mod">
          <ac:chgData name="Tanvir Ahmed" userId="5fa9bf89-1556-4927-a8e9-24c5d464f299" providerId="ADAL" clId="{100A08CE-178B-4A14-A919-FA93F2C18F0D}" dt="2020-04-28T17:45:06.527" v="64"/>
          <ac:spMkLst>
            <pc:docMk/>
            <pc:sldMk cId="128799353" sldId="268"/>
            <ac:spMk id="2" creationId="{00000000-0000-0000-0000-000000000000}"/>
          </ac:spMkLst>
        </pc:spChg>
        <pc:spChg chg="add del">
          <ac:chgData name="Tanvir Ahmed" userId="5fa9bf89-1556-4927-a8e9-24c5d464f299" providerId="ADAL" clId="{100A08CE-178B-4A14-A919-FA93F2C18F0D}" dt="2020-04-29T20:49:30.170" v="1254"/>
          <ac:spMkLst>
            <pc:docMk/>
            <pc:sldMk cId="128799353" sldId="268"/>
            <ac:spMk id="3" creationId="{1E6BF475-61E7-4182-83AE-B176E141D3C3}"/>
          </ac:spMkLst>
        </pc:spChg>
        <pc:spChg chg="mod">
          <ac:chgData name="Tanvir Ahmed" userId="5fa9bf89-1556-4927-a8e9-24c5d464f299" providerId="ADAL" clId="{100A08CE-178B-4A14-A919-FA93F2C18F0D}" dt="2020-04-29T21:01:59.403" v="1467" actId="108"/>
          <ac:spMkLst>
            <pc:docMk/>
            <pc:sldMk cId="128799353" sldId="268"/>
            <ac:spMk id="4" creationId="{E00A471B-FCB5-3949-B014-0D06C67E41B3}"/>
          </ac:spMkLst>
        </pc:spChg>
      </pc:sldChg>
      <pc:sldChg chg="addSp delSp modSp add">
        <pc:chgData name="Tanvir Ahmed" userId="5fa9bf89-1556-4927-a8e9-24c5d464f299" providerId="ADAL" clId="{100A08CE-178B-4A14-A919-FA93F2C18F0D}" dt="2020-04-29T16:31:34.028" v="436" actId="20577"/>
        <pc:sldMkLst>
          <pc:docMk/>
          <pc:sldMk cId="3738009436" sldId="269"/>
        </pc:sldMkLst>
        <pc:spChg chg="mod">
          <ac:chgData name="Tanvir Ahmed" userId="5fa9bf89-1556-4927-a8e9-24c5d464f299" providerId="ADAL" clId="{100A08CE-178B-4A14-A919-FA93F2C18F0D}" dt="2020-04-29T16:16:10.375" v="159" actId="20577"/>
          <ac:spMkLst>
            <pc:docMk/>
            <pc:sldMk cId="3738009436" sldId="269"/>
            <ac:spMk id="2" creationId="{00000000-0000-0000-0000-000000000000}"/>
          </ac:spMkLst>
        </pc:spChg>
        <pc:spChg chg="add mod">
          <ac:chgData name="Tanvir Ahmed" userId="5fa9bf89-1556-4927-a8e9-24c5d464f299" providerId="ADAL" clId="{100A08CE-178B-4A14-A919-FA93F2C18F0D}" dt="2020-04-29T16:19:56.156" v="187" actId="1076"/>
          <ac:spMkLst>
            <pc:docMk/>
            <pc:sldMk cId="3738009436" sldId="269"/>
            <ac:spMk id="3" creationId="{08A7B52B-586A-4F22-862C-A787095AD8FB}"/>
          </ac:spMkLst>
        </pc:spChg>
        <pc:spChg chg="add mod">
          <ac:chgData name="Tanvir Ahmed" userId="5fa9bf89-1556-4927-a8e9-24c5d464f299" providerId="ADAL" clId="{100A08CE-178B-4A14-A919-FA93F2C18F0D}" dt="2020-04-29T16:31:34.028" v="436" actId="20577"/>
          <ac:spMkLst>
            <pc:docMk/>
            <pc:sldMk cId="3738009436" sldId="269"/>
            <ac:spMk id="4" creationId="{FE732FBC-C9CD-4751-94FF-D244A5AD173A}"/>
          </ac:spMkLst>
        </pc:spChg>
        <pc:spChg chg="del mod">
          <ac:chgData name="Tanvir Ahmed" userId="5fa9bf89-1556-4927-a8e9-24c5d464f299" providerId="ADAL" clId="{100A08CE-178B-4A14-A919-FA93F2C18F0D}" dt="2020-04-29T16:16:17.838" v="161" actId="478"/>
          <ac:spMkLst>
            <pc:docMk/>
            <pc:sldMk cId="3738009436" sldId="269"/>
            <ac:spMk id="5" creationId="{53BED9D7-DC35-6145-B086-E1B62BC08349}"/>
          </ac:spMkLst>
        </pc:spChg>
        <pc:spChg chg="add mod">
          <ac:chgData name="Tanvir Ahmed" userId="5fa9bf89-1556-4927-a8e9-24c5d464f299" providerId="ADAL" clId="{100A08CE-178B-4A14-A919-FA93F2C18F0D}" dt="2020-04-29T16:20:07.893" v="190" actId="1076"/>
          <ac:spMkLst>
            <pc:docMk/>
            <pc:sldMk cId="3738009436" sldId="269"/>
            <ac:spMk id="6" creationId="{31C7A554-5C9A-4263-A0AA-B508DB00C06A}"/>
          </ac:spMkLst>
        </pc:spChg>
        <pc:spChg chg="add mod">
          <ac:chgData name="Tanvir Ahmed" userId="5fa9bf89-1556-4927-a8e9-24c5d464f299" providerId="ADAL" clId="{100A08CE-178B-4A14-A919-FA93F2C18F0D}" dt="2020-04-29T16:21:06.555" v="217" actId="20577"/>
          <ac:spMkLst>
            <pc:docMk/>
            <pc:sldMk cId="3738009436" sldId="269"/>
            <ac:spMk id="7" creationId="{6D4CA2BF-BCCE-4F86-A364-BFED17962B85}"/>
          </ac:spMkLst>
        </pc:spChg>
        <pc:spChg chg="add del mod">
          <ac:chgData name="Tanvir Ahmed" userId="5fa9bf89-1556-4927-a8e9-24c5d464f299" providerId="ADAL" clId="{100A08CE-178B-4A14-A919-FA93F2C18F0D}" dt="2020-04-29T16:23:05.760" v="223" actId="11529"/>
          <ac:spMkLst>
            <pc:docMk/>
            <pc:sldMk cId="3738009436" sldId="269"/>
            <ac:spMk id="8" creationId="{59F5D890-8AED-499B-819D-39840827B723}"/>
          </ac:spMkLst>
        </pc:spChg>
        <pc:spChg chg="add del mod">
          <ac:chgData name="Tanvir Ahmed" userId="5fa9bf89-1556-4927-a8e9-24c5d464f299" providerId="ADAL" clId="{100A08CE-178B-4A14-A919-FA93F2C18F0D}" dt="2020-04-29T16:24:01.358" v="231" actId="11529"/>
          <ac:spMkLst>
            <pc:docMk/>
            <pc:sldMk cId="3738009436" sldId="269"/>
            <ac:spMk id="9" creationId="{6714C746-64DA-4EB6-A6B6-606D8DD64D34}"/>
          </ac:spMkLst>
        </pc:spChg>
        <pc:spChg chg="add del mod">
          <ac:chgData name="Tanvir Ahmed" userId="5fa9bf89-1556-4927-a8e9-24c5d464f299" providerId="ADAL" clId="{100A08CE-178B-4A14-A919-FA93F2C18F0D}" dt="2020-04-29T16:26:11.735" v="246" actId="478"/>
          <ac:spMkLst>
            <pc:docMk/>
            <pc:sldMk cId="3738009436" sldId="269"/>
            <ac:spMk id="10" creationId="{8D61DE4C-5D79-42D4-908E-8F7A42B8AC2C}"/>
          </ac:spMkLst>
        </pc:spChg>
        <pc:spChg chg="add del mod">
          <ac:chgData name="Tanvir Ahmed" userId="5fa9bf89-1556-4927-a8e9-24c5d464f299" providerId="ADAL" clId="{100A08CE-178B-4A14-A919-FA93F2C18F0D}" dt="2020-04-29T16:27:03.280" v="248" actId="478"/>
          <ac:spMkLst>
            <pc:docMk/>
            <pc:sldMk cId="3738009436" sldId="269"/>
            <ac:spMk id="11" creationId="{7E897E41-3D96-440D-8556-53DBA83491AA}"/>
          </ac:spMkLst>
        </pc:spChg>
        <pc:spChg chg="add mod">
          <ac:chgData name="Tanvir Ahmed" userId="5fa9bf89-1556-4927-a8e9-24c5d464f299" providerId="ADAL" clId="{100A08CE-178B-4A14-A919-FA93F2C18F0D}" dt="2020-04-29T16:29:53.801" v="348" actId="20577"/>
          <ac:spMkLst>
            <pc:docMk/>
            <pc:sldMk cId="3738009436" sldId="269"/>
            <ac:spMk id="25" creationId="{4F3CAE53-8F01-401D-8B8A-0A6A0452D049}"/>
          </ac:spMkLst>
        </pc:spChg>
        <pc:cxnChg chg="add mod">
          <ac:chgData name="Tanvir Ahmed" userId="5fa9bf89-1556-4927-a8e9-24c5d464f299" providerId="ADAL" clId="{100A08CE-178B-4A14-A919-FA93F2C18F0D}" dt="2020-04-29T16:30:16.463" v="351" actId="208"/>
          <ac:cxnSpMkLst>
            <pc:docMk/>
            <pc:sldMk cId="3738009436" sldId="269"/>
            <ac:cxnSpMk id="13" creationId="{CAAFD676-BE5A-4E60-86E5-BEFB86887AC4}"/>
          </ac:cxnSpMkLst>
        </pc:cxnChg>
        <pc:cxnChg chg="add del mod">
          <ac:chgData name="Tanvir Ahmed" userId="5fa9bf89-1556-4927-a8e9-24c5d464f299" providerId="ADAL" clId="{100A08CE-178B-4A14-A919-FA93F2C18F0D}" dt="2020-04-29T16:27:42.352" v="253" actId="478"/>
          <ac:cxnSpMkLst>
            <pc:docMk/>
            <pc:sldMk cId="3738009436" sldId="269"/>
            <ac:cxnSpMk id="15" creationId="{5AC29E87-6041-4895-A4D1-0686549BCAD5}"/>
          </ac:cxnSpMkLst>
        </pc:cxnChg>
        <pc:cxnChg chg="add mod">
          <ac:chgData name="Tanvir Ahmed" userId="5fa9bf89-1556-4927-a8e9-24c5d464f299" providerId="ADAL" clId="{100A08CE-178B-4A14-A919-FA93F2C18F0D}" dt="2020-04-29T16:30:16.463" v="351" actId="208"/>
          <ac:cxnSpMkLst>
            <pc:docMk/>
            <pc:sldMk cId="3738009436" sldId="269"/>
            <ac:cxnSpMk id="17" creationId="{3A59C750-D993-4B54-9779-01A585C02798}"/>
          </ac:cxnSpMkLst>
        </pc:cxnChg>
        <pc:cxnChg chg="add mod">
          <ac:chgData name="Tanvir Ahmed" userId="5fa9bf89-1556-4927-a8e9-24c5d464f299" providerId="ADAL" clId="{100A08CE-178B-4A14-A919-FA93F2C18F0D}" dt="2020-04-29T16:30:16.463" v="351" actId="208"/>
          <ac:cxnSpMkLst>
            <pc:docMk/>
            <pc:sldMk cId="3738009436" sldId="269"/>
            <ac:cxnSpMk id="19" creationId="{55B43104-AD0C-4313-A5ED-B58AE29A2058}"/>
          </ac:cxnSpMkLst>
        </pc:cxnChg>
        <pc:cxnChg chg="add del mod">
          <ac:chgData name="Tanvir Ahmed" userId="5fa9bf89-1556-4927-a8e9-24c5d464f299" providerId="ADAL" clId="{100A08CE-178B-4A14-A919-FA93F2C18F0D}" dt="2020-04-29T16:29:03.782" v="264" actId="478"/>
          <ac:cxnSpMkLst>
            <pc:docMk/>
            <pc:sldMk cId="3738009436" sldId="269"/>
            <ac:cxnSpMk id="22" creationId="{D3C1BA73-55B9-42CD-84C9-9D4C9318DEF2}"/>
          </ac:cxnSpMkLst>
        </pc:cxnChg>
        <pc:cxnChg chg="add del mod">
          <ac:chgData name="Tanvir Ahmed" userId="5fa9bf89-1556-4927-a8e9-24c5d464f299" providerId="ADAL" clId="{100A08CE-178B-4A14-A919-FA93F2C18F0D}" dt="2020-04-29T16:30:16.463" v="351" actId="208"/>
          <ac:cxnSpMkLst>
            <pc:docMk/>
            <pc:sldMk cId="3738009436" sldId="269"/>
            <ac:cxnSpMk id="24" creationId="{DE76E117-C4AC-4492-B725-EC1B72D832E7}"/>
          </ac:cxnSpMkLst>
        </pc:cxnChg>
      </pc:sldChg>
      <pc:sldChg chg="del">
        <pc:chgData name="Tanvir Ahmed" userId="5fa9bf89-1556-4927-a8e9-24c5d464f299" providerId="ADAL" clId="{100A08CE-178B-4A14-A919-FA93F2C18F0D}" dt="2020-04-28T17:45:08.947" v="65" actId="2696"/>
        <pc:sldMkLst>
          <pc:docMk/>
          <pc:sldMk cId="4025026682" sldId="269"/>
        </pc:sldMkLst>
      </pc:sldChg>
      <pc:sldChg chg="addSp delSp modSp add">
        <pc:chgData name="Tanvir Ahmed" userId="5fa9bf89-1556-4927-a8e9-24c5d464f299" providerId="ADAL" clId="{100A08CE-178B-4A14-A919-FA93F2C18F0D}" dt="2020-04-29T17:07:27.612" v="1149" actId="1076"/>
        <pc:sldMkLst>
          <pc:docMk/>
          <pc:sldMk cId="3471178591" sldId="270"/>
        </pc:sldMkLst>
        <pc:spChg chg="mod">
          <ac:chgData name="Tanvir Ahmed" userId="5fa9bf89-1556-4927-a8e9-24c5d464f299" providerId="ADAL" clId="{100A08CE-178B-4A14-A919-FA93F2C18F0D}" dt="2020-04-29T17:00:56.081" v="974" actId="1035"/>
          <ac:spMkLst>
            <pc:docMk/>
            <pc:sldMk cId="3471178591" sldId="270"/>
            <ac:spMk id="2" creationId="{00000000-0000-0000-0000-000000000000}"/>
          </ac:spMkLst>
        </pc:spChg>
        <pc:spChg chg="mod">
          <ac:chgData name="Tanvir Ahmed" userId="5fa9bf89-1556-4927-a8e9-24c5d464f299" providerId="ADAL" clId="{100A08CE-178B-4A14-A919-FA93F2C18F0D}" dt="2020-04-29T17:01:06.236" v="1003" actId="1035"/>
          <ac:spMkLst>
            <pc:docMk/>
            <pc:sldMk cId="3471178591" sldId="270"/>
            <ac:spMk id="5" creationId="{53BED9D7-DC35-6145-B086-E1B62BC08349}"/>
          </ac:spMkLst>
        </pc:spChg>
        <pc:spChg chg="add del mod">
          <ac:chgData name="Tanvir Ahmed" userId="5fa9bf89-1556-4927-a8e9-24c5d464f299" providerId="ADAL" clId="{100A08CE-178B-4A14-A919-FA93F2C18F0D}" dt="2020-04-29T17:03:56.491" v="1054" actId="478"/>
          <ac:spMkLst>
            <pc:docMk/>
            <pc:sldMk cId="3471178591" sldId="270"/>
            <ac:spMk id="11" creationId="{B0AC4EBC-A4AD-4773-B31C-60B58354622F}"/>
          </ac:spMkLst>
        </pc:spChg>
        <pc:spChg chg="add mod">
          <ac:chgData name="Tanvir Ahmed" userId="5fa9bf89-1556-4927-a8e9-24c5d464f299" providerId="ADAL" clId="{100A08CE-178B-4A14-A919-FA93F2C18F0D}" dt="2020-04-29T17:04:36.906" v="1061" actId="1076"/>
          <ac:spMkLst>
            <pc:docMk/>
            <pc:sldMk cId="3471178591" sldId="270"/>
            <ac:spMk id="12" creationId="{C3DEF2D7-1E05-41CF-9DA9-F47F1EEC3655}"/>
          </ac:spMkLst>
        </pc:spChg>
        <pc:spChg chg="add mod">
          <ac:chgData name="Tanvir Ahmed" userId="5fa9bf89-1556-4927-a8e9-24c5d464f299" providerId="ADAL" clId="{100A08CE-178B-4A14-A919-FA93F2C18F0D}" dt="2020-04-29T17:05:16.825" v="1076" actId="313"/>
          <ac:spMkLst>
            <pc:docMk/>
            <pc:sldMk cId="3471178591" sldId="270"/>
            <ac:spMk id="13" creationId="{0D03C0AE-3DF9-4308-954C-C3F18C8F72BC}"/>
          </ac:spMkLst>
        </pc:spChg>
        <pc:spChg chg="add mod">
          <ac:chgData name="Tanvir Ahmed" userId="5fa9bf89-1556-4927-a8e9-24c5d464f299" providerId="ADAL" clId="{100A08CE-178B-4A14-A919-FA93F2C18F0D}" dt="2020-04-29T17:06:11.634" v="1104" actId="20577"/>
          <ac:spMkLst>
            <pc:docMk/>
            <pc:sldMk cId="3471178591" sldId="270"/>
            <ac:spMk id="14" creationId="{85D608F3-304F-41BD-8377-3E0EB5B23F29}"/>
          </ac:spMkLst>
        </pc:spChg>
        <pc:spChg chg="add mod">
          <ac:chgData name="Tanvir Ahmed" userId="5fa9bf89-1556-4927-a8e9-24c5d464f299" providerId="ADAL" clId="{100A08CE-178B-4A14-A919-FA93F2C18F0D}" dt="2020-04-29T17:07:27.612" v="1149" actId="1076"/>
          <ac:spMkLst>
            <pc:docMk/>
            <pc:sldMk cId="3471178591" sldId="270"/>
            <ac:spMk id="18" creationId="{9F52A313-D092-4415-9FE0-D055A6380136}"/>
          </ac:spMkLst>
        </pc:spChg>
        <pc:picChg chg="add mod">
          <ac:chgData name="Tanvir Ahmed" userId="5fa9bf89-1556-4927-a8e9-24c5d464f299" providerId="ADAL" clId="{100A08CE-178B-4A14-A919-FA93F2C18F0D}" dt="2020-04-29T17:06:28.442" v="1105" actId="1076"/>
          <ac:picMkLst>
            <pc:docMk/>
            <pc:sldMk cId="3471178591" sldId="270"/>
            <ac:picMk id="3" creationId="{F92928E3-A797-4108-8464-3BA211FDEE35}"/>
          </ac:picMkLst>
        </pc:picChg>
        <pc:cxnChg chg="add mod">
          <ac:chgData name="Tanvir Ahmed" userId="5fa9bf89-1556-4927-a8e9-24c5d464f299" providerId="ADAL" clId="{100A08CE-178B-4A14-A919-FA93F2C18F0D}" dt="2020-04-29T17:02:38.111" v="1044" actId="1076"/>
          <ac:cxnSpMkLst>
            <pc:docMk/>
            <pc:sldMk cId="3471178591" sldId="270"/>
            <ac:cxnSpMk id="6" creationId="{903692C9-E6DF-4886-9CCB-B040F0AAD004}"/>
          </ac:cxnSpMkLst>
        </pc:cxnChg>
        <pc:cxnChg chg="add del mod">
          <ac:chgData name="Tanvir Ahmed" userId="5fa9bf89-1556-4927-a8e9-24c5d464f299" providerId="ADAL" clId="{100A08CE-178B-4A14-A919-FA93F2C18F0D}" dt="2020-04-29T17:02:53.450" v="1049" actId="478"/>
          <ac:cxnSpMkLst>
            <pc:docMk/>
            <pc:sldMk cId="3471178591" sldId="270"/>
            <ac:cxnSpMk id="7" creationId="{BB992F4E-3F2E-4355-ACB3-D638C104BCC7}"/>
          </ac:cxnSpMkLst>
        </pc:cxnChg>
        <pc:cxnChg chg="add del mod">
          <ac:chgData name="Tanvir Ahmed" userId="5fa9bf89-1556-4927-a8e9-24c5d464f299" providerId="ADAL" clId="{100A08CE-178B-4A14-A919-FA93F2C18F0D}" dt="2020-04-29T17:03:44.691" v="1052" actId="478"/>
          <ac:cxnSpMkLst>
            <pc:docMk/>
            <pc:sldMk cId="3471178591" sldId="270"/>
            <ac:cxnSpMk id="10" creationId="{BA04C12E-237B-4821-8A8F-73D715E785F8}"/>
          </ac:cxnSpMkLst>
        </pc:cxnChg>
        <pc:cxnChg chg="add mod">
          <ac:chgData name="Tanvir Ahmed" userId="5fa9bf89-1556-4927-a8e9-24c5d464f299" providerId="ADAL" clId="{100A08CE-178B-4A14-A919-FA93F2C18F0D}" dt="2020-04-29T17:06:59.306" v="1114" actId="1076"/>
          <ac:cxnSpMkLst>
            <pc:docMk/>
            <pc:sldMk cId="3471178591" sldId="270"/>
            <ac:cxnSpMk id="15" creationId="{9B0D348A-1264-4787-9470-1C607BA1B523}"/>
          </ac:cxnSpMkLst>
        </pc:cxnChg>
      </pc:sldChg>
      <pc:sldChg chg="addSp delSp modSp add">
        <pc:chgData name="Tanvir Ahmed" userId="5fa9bf89-1556-4927-a8e9-24c5d464f299" providerId="ADAL" clId="{100A08CE-178B-4A14-A919-FA93F2C18F0D}" dt="2020-04-29T17:10:15.410" v="1223" actId="20577"/>
        <pc:sldMkLst>
          <pc:docMk/>
          <pc:sldMk cId="3595735742" sldId="271"/>
        </pc:sldMkLst>
        <pc:spChg chg="mod">
          <ac:chgData name="Tanvir Ahmed" userId="5fa9bf89-1556-4927-a8e9-24c5d464f299" providerId="ADAL" clId="{100A08CE-178B-4A14-A919-FA93F2C18F0D}" dt="2020-04-29T17:10:15.410" v="1223" actId="20577"/>
          <ac:spMkLst>
            <pc:docMk/>
            <pc:sldMk cId="3595735742" sldId="271"/>
            <ac:spMk id="5" creationId="{53BED9D7-DC35-6145-B086-E1B62BC08349}"/>
          </ac:spMkLst>
        </pc:spChg>
        <pc:spChg chg="mod ord">
          <ac:chgData name="Tanvir Ahmed" userId="5fa9bf89-1556-4927-a8e9-24c5d464f299" providerId="ADAL" clId="{100A08CE-178B-4A14-A919-FA93F2C18F0D}" dt="2020-04-29T17:09:59.666" v="1212" actId="14100"/>
          <ac:spMkLst>
            <pc:docMk/>
            <pc:sldMk cId="3595735742" sldId="271"/>
            <ac:spMk id="12" creationId="{C3DEF2D7-1E05-41CF-9DA9-F47F1EEC3655}"/>
          </ac:spMkLst>
        </pc:spChg>
        <pc:spChg chg="mod">
          <ac:chgData name="Tanvir Ahmed" userId="5fa9bf89-1556-4927-a8e9-24c5d464f299" providerId="ADAL" clId="{100A08CE-178B-4A14-A919-FA93F2C18F0D}" dt="2020-04-29T17:10:02.480" v="1213" actId="1076"/>
          <ac:spMkLst>
            <pc:docMk/>
            <pc:sldMk cId="3595735742" sldId="271"/>
            <ac:spMk id="14" creationId="{85D608F3-304F-41BD-8377-3E0EB5B23F29}"/>
          </ac:spMkLst>
        </pc:spChg>
        <pc:picChg chg="del">
          <ac:chgData name="Tanvir Ahmed" userId="5fa9bf89-1556-4927-a8e9-24c5d464f299" providerId="ADAL" clId="{100A08CE-178B-4A14-A919-FA93F2C18F0D}" dt="2020-04-29T17:09:19.389" v="1206" actId="478"/>
          <ac:picMkLst>
            <pc:docMk/>
            <pc:sldMk cId="3595735742" sldId="271"/>
            <ac:picMk id="3" creationId="{F92928E3-A797-4108-8464-3BA211FDEE35}"/>
          </ac:picMkLst>
        </pc:picChg>
        <pc:picChg chg="add mod">
          <ac:chgData name="Tanvir Ahmed" userId="5fa9bf89-1556-4927-a8e9-24c5d464f299" providerId="ADAL" clId="{100A08CE-178B-4A14-A919-FA93F2C18F0D}" dt="2020-04-29T17:09:49.102" v="1211" actId="1076"/>
          <ac:picMkLst>
            <pc:docMk/>
            <pc:sldMk cId="3595735742" sldId="271"/>
            <ac:picMk id="4" creationId="{E40371FF-3352-43D5-B815-D8B56036D3ED}"/>
          </ac:picMkLst>
        </pc:picChg>
        <pc:cxnChg chg="ord">
          <ac:chgData name="Tanvir Ahmed" userId="5fa9bf89-1556-4927-a8e9-24c5d464f299" providerId="ADAL" clId="{100A08CE-178B-4A14-A919-FA93F2C18F0D}" dt="2020-04-29T17:09:31.612" v="1208" actId="166"/>
          <ac:cxnSpMkLst>
            <pc:docMk/>
            <pc:sldMk cId="3595735742" sldId="271"/>
            <ac:cxnSpMk id="6" creationId="{903692C9-E6DF-4886-9CCB-B040F0AAD004}"/>
          </ac:cxnSpMkLst>
        </pc:cxnChg>
        <pc:cxnChg chg="ord">
          <ac:chgData name="Tanvir Ahmed" userId="5fa9bf89-1556-4927-a8e9-24c5d464f299" providerId="ADAL" clId="{100A08CE-178B-4A14-A919-FA93F2C18F0D}" dt="2020-04-29T17:09:39.272" v="1210" actId="166"/>
          <ac:cxnSpMkLst>
            <pc:docMk/>
            <pc:sldMk cId="3595735742" sldId="271"/>
            <ac:cxnSpMk id="15" creationId="{9B0D348A-1264-4787-9470-1C607BA1B523}"/>
          </ac:cxnSpMkLst>
        </pc:cxnChg>
      </pc:sldChg>
      <pc:sldChg chg="delSp modSp add del">
        <pc:chgData name="Tanvir Ahmed" userId="5fa9bf89-1556-4927-a8e9-24c5d464f299" providerId="ADAL" clId="{100A08CE-178B-4A14-A919-FA93F2C18F0D}" dt="2020-04-29T17:11:16.506" v="1235" actId="2696"/>
        <pc:sldMkLst>
          <pc:docMk/>
          <pc:sldMk cId="3016582606" sldId="272"/>
        </pc:sldMkLst>
        <pc:spChg chg="mod">
          <ac:chgData name="Tanvir Ahmed" userId="5fa9bf89-1556-4927-a8e9-24c5d464f299" providerId="ADAL" clId="{100A08CE-178B-4A14-A919-FA93F2C18F0D}" dt="2020-04-29T17:11:08.517" v="1232" actId="20577"/>
          <ac:spMkLst>
            <pc:docMk/>
            <pc:sldMk cId="3016582606" sldId="272"/>
            <ac:spMk id="2" creationId="{00000000-0000-0000-0000-000000000000}"/>
          </ac:spMkLst>
        </pc:spChg>
        <pc:spChg chg="mod">
          <ac:chgData name="Tanvir Ahmed" userId="5fa9bf89-1556-4927-a8e9-24c5d464f299" providerId="ADAL" clId="{100A08CE-178B-4A14-A919-FA93F2C18F0D}" dt="2020-04-29T17:11:12.586" v="1234" actId="20577"/>
          <ac:spMkLst>
            <pc:docMk/>
            <pc:sldMk cId="3016582606" sldId="272"/>
            <ac:spMk id="5" creationId="{53BED9D7-DC35-6145-B086-E1B62BC08349}"/>
          </ac:spMkLst>
        </pc:spChg>
        <pc:picChg chg="del">
          <ac:chgData name="Tanvir Ahmed" userId="5fa9bf89-1556-4927-a8e9-24c5d464f299" providerId="ADAL" clId="{100A08CE-178B-4A14-A919-FA93F2C18F0D}" dt="2020-04-29T17:11:10.371" v="1233" actId="478"/>
          <ac:picMkLst>
            <pc:docMk/>
            <pc:sldMk cId="3016582606" sldId="272"/>
            <ac:picMk id="4" creationId="{E40371FF-3352-43D5-B815-D8B56036D3ED}"/>
          </ac:picMkLst>
        </pc:picChg>
      </pc:sldChg>
      <pc:sldChg chg="addSp delSp modSp add">
        <pc:chgData name="Tanvir Ahmed" userId="5fa9bf89-1556-4927-a8e9-24c5d464f299" providerId="ADAL" clId="{100A08CE-178B-4A14-A919-FA93F2C18F0D}" dt="2020-04-29T17:12:20.206" v="1247" actId="1076"/>
        <pc:sldMkLst>
          <pc:docMk/>
          <pc:sldMk cId="3583481995" sldId="272"/>
        </pc:sldMkLst>
        <pc:spChg chg="mod">
          <ac:chgData name="Tanvir Ahmed" userId="5fa9bf89-1556-4927-a8e9-24c5d464f299" providerId="ADAL" clId="{100A08CE-178B-4A14-A919-FA93F2C18F0D}" dt="2020-04-29T17:11:25.453" v="1242" actId="20577"/>
          <ac:spMkLst>
            <pc:docMk/>
            <pc:sldMk cId="3583481995" sldId="272"/>
            <ac:spMk id="2" creationId="{00000000-0000-0000-0000-000000000000}"/>
          </ac:spMkLst>
        </pc:spChg>
        <pc:spChg chg="del">
          <ac:chgData name="Tanvir Ahmed" userId="5fa9bf89-1556-4927-a8e9-24c5d464f299" providerId="ADAL" clId="{100A08CE-178B-4A14-A919-FA93F2C18F0D}" dt="2020-04-29T17:11:49.147" v="1243" actId="478"/>
          <ac:spMkLst>
            <pc:docMk/>
            <pc:sldMk cId="3583481995" sldId="272"/>
            <ac:spMk id="5" creationId="{53BED9D7-DC35-6145-B086-E1B62BC08349}"/>
          </ac:spMkLst>
        </pc:spChg>
        <pc:picChg chg="add mod">
          <ac:chgData name="Tanvir Ahmed" userId="5fa9bf89-1556-4927-a8e9-24c5d464f299" providerId="ADAL" clId="{100A08CE-178B-4A14-A919-FA93F2C18F0D}" dt="2020-04-29T17:11:52.442" v="1245" actId="1076"/>
          <ac:picMkLst>
            <pc:docMk/>
            <pc:sldMk cId="3583481995" sldId="272"/>
            <ac:picMk id="3" creationId="{DF54A786-D460-4AF2-9BE7-17576A6E91C2}"/>
          </ac:picMkLst>
        </pc:picChg>
        <pc:picChg chg="add mod">
          <ac:chgData name="Tanvir Ahmed" userId="5fa9bf89-1556-4927-a8e9-24c5d464f299" providerId="ADAL" clId="{100A08CE-178B-4A14-A919-FA93F2C18F0D}" dt="2020-04-29T17:12:20.206" v="1247" actId="1076"/>
          <ac:picMkLst>
            <pc:docMk/>
            <pc:sldMk cId="3583481995" sldId="272"/>
            <ac:picMk id="4" creationId="{FEA8F743-1F60-4E24-B98D-F586545B21EE}"/>
          </ac:picMkLst>
        </pc:picChg>
      </pc:sldChg>
      <pc:sldChg chg="add">
        <pc:chgData name="Tanvir Ahmed" userId="5fa9bf89-1556-4927-a8e9-24c5d464f299" providerId="ADAL" clId="{100A08CE-178B-4A14-A919-FA93F2C18F0D}" dt="2020-04-29T20:23:10.421" v="1250"/>
        <pc:sldMkLst>
          <pc:docMk/>
          <pc:sldMk cId="2560659311" sldId="293"/>
        </pc:sldMkLst>
      </pc:sldChg>
      <pc:sldChg chg="addSp delSp modSp add">
        <pc:chgData name="Tanvir Ahmed" userId="5fa9bf89-1556-4927-a8e9-24c5d464f299" providerId="ADAL" clId="{100A08CE-178B-4A14-A919-FA93F2C18F0D}" dt="2020-04-29T21:02:32.645" v="1470" actId="207"/>
        <pc:sldMkLst>
          <pc:docMk/>
          <pc:sldMk cId="2512941480" sldId="294"/>
        </pc:sldMkLst>
        <pc:spChg chg="mod">
          <ac:chgData name="Tanvir Ahmed" userId="5fa9bf89-1556-4927-a8e9-24c5d464f299" providerId="ADAL" clId="{100A08CE-178B-4A14-A919-FA93F2C18F0D}" dt="2020-04-29T20:52:49.728" v="1352" actId="20577"/>
          <ac:spMkLst>
            <pc:docMk/>
            <pc:sldMk cId="2512941480" sldId="294"/>
            <ac:spMk id="4" creationId="{00000000-0000-0000-0000-000000000000}"/>
          </ac:spMkLst>
        </pc:spChg>
        <pc:spChg chg="del">
          <ac:chgData name="Tanvir Ahmed" userId="5fa9bf89-1556-4927-a8e9-24c5d464f299" providerId="ADAL" clId="{100A08CE-178B-4A14-A919-FA93F2C18F0D}" dt="2020-04-29T20:52:40.116" v="1339" actId="478"/>
          <ac:spMkLst>
            <pc:docMk/>
            <pc:sldMk cId="2512941480" sldId="294"/>
            <ac:spMk id="5" creationId="{F2944A7F-5AE5-EC49-82AF-722C8C8F62C6}"/>
          </ac:spMkLst>
        </pc:spChg>
        <pc:spChg chg="add mod">
          <ac:chgData name="Tanvir Ahmed" userId="5fa9bf89-1556-4927-a8e9-24c5d464f299" providerId="ADAL" clId="{100A08CE-178B-4A14-A919-FA93F2C18F0D}" dt="2020-04-29T21:02:32.645" v="1470" actId="207"/>
          <ac:spMkLst>
            <pc:docMk/>
            <pc:sldMk cId="2512941480" sldId="294"/>
            <ac:spMk id="6" creationId="{E76F642E-CA3B-4D82-A93D-F635F4D95150}"/>
          </ac:spMkLst>
        </pc:spChg>
      </pc:sldChg>
      <pc:sldChg chg="addSp delSp modSp add">
        <pc:chgData name="Tanvir Ahmed" userId="5fa9bf89-1556-4927-a8e9-24c5d464f299" providerId="ADAL" clId="{100A08CE-178B-4A14-A919-FA93F2C18F0D}" dt="2020-04-29T20:58:39.515" v="1389" actId="1076"/>
        <pc:sldMkLst>
          <pc:docMk/>
          <pc:sldMk cId="3901553979" sldId="295"/>
        </pc:sldMkLst>
        <pc:spChg chg="mod">
          <ac:chgData name="Tanvir Ahmed" userId="5fa9bf89-1556-4927-a8e9-24c5d464f299" providerId="ADAL" clId="{100A08CE-178B-4A14-A919-FA93F2C18F0D}" dt="2020-04-29T20:55:00.399" v="1379" actId="20577"/>
          <ac:spMkLst>
            <pc:docMk/>
            <pc:sldMk cId="3901553979" sldId="295"/>
            <ac:spMk id="4" creationId="{00000000-0000-0000-0000-000000000000}"/>
          </ac:spMkLst>
        </pc:spChg>
        <pc:spChg chg="del">
          <ac:chgData name="Tanvir Ahmed" userId="5fa9bf89-1556-4927-a8e9-24c5d464f299" providerId="ADAL" clId="{100A08CE-178B-4A14-A919-FA93F2C18F0D}" dt="2020-04-29T20:55:02.883" v="1380" actId="478"/>
          <ac:spMkLst>
            <pc:docMk/>
            <pc:sldMk cId="3901553979" sldId="295"/>
            <ac:spMk id="6" creationId="{E76F642E-CA3B-4D82-A93D-F635F4D95150}"/>
          </ac:spMkLst>
        </pc:spChg>
        <pc:picChg chg="add del mod">
          <ac:chgData name="Tanvir Ahmed" userId="5fa9bf89-1556-4927-a8e9-24c5d464f299" providerId="ADAL" clId="{100A08CE-178B-4A14-A919-FA93F2C18F0D}" dt="2020-04-29T20:58:39.515" v="1389" actId="1076"/>
          <ac:picMkLst>
            <pc:docMk/>
            <pc:sldMk cId="3901553979" sldId="295"/>
            <ac:picMk id="2" creationId="{1789C022-878F-4226-9A36-B8020696EF83}"/>
          </ac:picMkLst>
        </pc:pic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Tanvir Ahmed" userId="5fa9bf89-1556-4927-a8e9-24c5d464f299" providerId="ADAL" clId="{075AFA0D-F978-435E-951E-DC804F8B8BA6}"/>
    <pc:docChg chg="undo custSel addSld modSld">
      <pc:chgData name="Tanvir Ahmed" userId="5fa9bf89-1556-4927-a8e9-24c5d464f299" providerId="ADAL" clId="{075AFA0D-F978-435E-951E-DC804F8B8BA6}" dt="2020-04-28T17:39:47.263" v="56"/>
      <pc:docMkLst>
        <pc:docMk/>
      </pc:docMkLst>
      <pc:sldChg chg="modSp">
        <pc:chgData name="Tanvir Ahmed" userId="5fa9bf89-1556-4927-a8e9-24c5d464f299" providerId="ADAL" clId="{075AFA0D-F978-435E-951E-DC804F8B8BA6}" dt="2020-04-28T17:37:49.825" v="28" actId="20577"/>
        <pc:sldMkLst>
          <pc:docMk/>
          <pc:sldMk cId="700707328" sldId="256"/>
        </pc:sldMkLst>
        <pc:spChg chg="mod">
          <ac:chgData name="Tanvir Ahmed" userId="5fa9bf89-1556-4927-a8e9-24c5d464f299" providerId="ADAL" clId="{075AFA0D-F978-435E-951E-DC804F8B8BA6}" dt="2020-04-28T17:37:49.825" v="28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075AFA0D-F978-435E-951E-DC804F8B8BA6}" dt="2020-04-28T17:38:53.805" v="40"/>
        <pc:sldMkLst>
          <pc:docMk/>
          <pc:sldMk cId="424874041" sldId="257"/>
        </pc:sldMkLst>
        <pc:spChg chg="mod">
          <ac:chgData name="Tanvir Ahmed" userId="5fa9bf89-1556-4927-a8e9-24c5d464f299" providerId="ADAL" clId="{075AFA0D-F978-435E-951E-DC804F8B8BA6}" dt="2020-04-28T17:38:53.805" v="40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Tanvir Ahmed" userId="5fa9bf89-1556-4927-a8e9-24c5d464f299" providerId="ADAL" clId="{075AFA0D-F978-435E-951E-DC804F8B8BA6}" dt="2020-04-28T17:39:04.134" v="45"/>
        <pc:sldMkLst>
          <pc:docMk/>
          <pc:sldMk cId="2134390752" sldId="266"/>
        </pc:sldMkLst>
        <pc:spChg chg="mod">
          <ac:chgData name="Tanvir Ahmed" userId="5fa9bf89-1556-4927-a8e9-24c5d464f299" providerId="ADAL" clId="{075AFA0D-F978-435E-951E-DC804F8B8BA6}" dt="2020-04-28T17:39:04.134" v="45"/>
          <ac:spMkLst>
            <pc:docMk/>
            <pc:sldMk cId="2134390752" sldId="26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075AFA0D-F978-435E-951E-DC804F8B8BA6}" dt="2020-04-28T17:39:13.357" v="47" actId="27636"/>
        <pc:sldMkLst>
          <pc:docMk/>
          <pc:sldMk cId="3132154582" sldId="267"/>
        </pc:sldMkLst>
        <pc:spChg chg="mod">
          <ac:chgData name="Tanvir Ahmed" userId="5fa9bf89-1556-4927-a8e9-24c5d464f299" providerId="ADAL" clId="{075AFA0D-F978-435E-951E-DC804F8B8BA6}" dt="2020-04-28T17:39:13.357" v="47" actId="27636"/>
          <ac:spMkLst>
            <pc:docMk/>
            <pc:sldMk cId="3132154582" sldId="267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075AFA0D-F978-435E-951E-DC804F8B8BA6}" dt="2020-04-28T17:39:25.673" v="49" actId="27636"/>
        <pc:sldMkLst>
          <pc:docMk/>
          <pc:sldMk cId="128799353" sldId="268"/>
        </pc:sldMkLst>
        <pc:spChg chg="mod">
          <ac:chgData name="Tanvir Ahmed" userId="5fa9bf89-1556-4927-a8e9-24c5d464f299" providerId="ADAL" clId="{075AFA0D-F978-435E-951E-DC804F8B8BA6}" dt="2020-04-28T17:39:25.673" v="49" actId="27636"/>
          <ac:spMkLst>
            <pc:docMk/>
            <pc:sldMk cId="128799353" sldId="268"/>
            <ac:spMk id="2" creationId="{00000000-0000-0000-0000-000000000000}"/>
          </ac:spMkLst>
        </pc:spChg>
      </pc:sldChg>
      <pc:sldChg chg="modSp add">
        <pc:chgData name="Tanvir Ahmed" userId="5fa9bf89-1556-4927-a8e9-24c5d464f299" providerId="ADAL" clId="{075AFA0D-F978-435E-951E-DC804F8B8BA6}" dt="2020-04-28T17:39:47.263" v="56"/>
        <pc:sldMkLst>
          <pc:docMk/>
          <pc:sldMk cId="4025026682" sldId="269"/>
        </pc:sldMkLst>
        <pc:spChg chg="mod">
          <ac:chgData name="Tanvir Ahmed" userId="5fa9bf89-1556-4927-a8e9-24c5d464f299" providerId="ADAL" clId="{075AFA0D-F978-435E-951E-DC804F8B8BA6}" dt="2020-04-28T17:39:47.263" v="56"/>
          <ac:spMkLst>
            <pc:docMk/>
            <pc:sldMk cId="4025026682" sldId="269"/>
            <ac:spMk id="2" creationId="{00000000-0000-0000-0000-000000000000}"/>
          </ac:spMkLst>
        </pc:spChg>
      </pc:sldChg>
    </pc:docChg>
  </pc:docChgLst>
  <pc:docChgLst>
    <pc:chgData name="Tanvir Ahmed" userId="5fa9bf89-1556-4927-a8e9-24c5d464f299" providerId="ADAL" clId="{709356F4-6B79-45B7-AF0C-5C5C732A1698}"/>
    <pc:docChg chg="modSld">
      <pc:chgData name="Tanvir Ahmed" userId="5fa9bf89-1556-4927-a8e9-24c5d464f299" providerId="ADAL" clId="{709356F4-6B79-45B7-AF0C-5C5C732A1698}" dt="2020-04-24T21:04:08.553" v="0" actId="20577"/>
      <pc:docMkLst>
        <pc:docMk/>
      </pc:docMkLst>
      <pc:sldChg chg="modSp">
        <pc:chgData name="Tanvir Ahmed" userId="5fa9bf89-1556-4927-a8e9-24c5d464f299" providerId="ADAL" clId="{709356F4-6B79-45B7-AF0C-5C5C732A1698}" dt="2020-04-24T21:04:08.553" v="0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709356F4-6B79-45B7-AF0C-5C5C732A1698}" dt="2020-04-24T21:04:08.553" v="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Tanvir Ahmed" userId="5fa9bf89-1556-4927-a8e9-24c5d464f299" providerId="ADAL" clId="{438A9D79-E854-4266-91A1-D1E79F15B1FB}"/>
    <pc:docChg chg="undo custSel modSld">
      <pc:chgData name="Tanvir Ahmed" userId="5fa9bf89-1556-4927-a8e9-24c5d464f299" providerId="ADAL" clId="{438A9D79-E854-4266-91A1-D1E79F15B1FB}" dt="2020-04-28T06:49:42.796" v="60" actId="20577"/>
      <pc:docMkLst>
        <pc:docMk/>
      </pc:docMkLst>
      <pc:sldChg chg="modSp">
        <pc:chgData name="Tanvir Ahmed" userId="5fa9bf89-1556-4927-a8e9-24c5d464f299" providerId="ADAL" clId="{438A9D79-E854-4266-91A1-D1E79F15B1FB}" dt="2020-04-28T06:49:42.796" v="60" actId="20577"/>
        <pc:sldMkLst>
          <pc:docMk/>
          <pc:sldMk cId="700707328" sldId="256"/>
        </pc:sldMkLst>
        <pc:spChg chg="mod">
          <ac:chgData name="Tanvir Ahmed" userId="5fa9bf89-1556-4927-a8e9-24c5d464f299" providerId="ADAL" clId="{438A9D79-E854-4266-91A1-D1E79F15B1FB}" dt="2020-04-27T17:08:01.642" v="1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Tanvir Ahmed" userId="5fa9bf89-1556-4927-a8e9-24c5d464f299" providerId="ADAL" clId="{438A9D79-E854-4266-91A1-D1E79F15B1FB}" dt="2020-04-27T17:08:31.920" v="19" actId="10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Tanvir Ahmed" userId="5fa9bf89-1556-4927-a8e9-24c5d464f299" providerId="ADAL" clId="{438A9D79-E854-4266-91A1-D1E79F15B1FB}" dt="2020-04-28T06:49:42.796" v="6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level</a:t>
            </a:r>
          </a:p>
          <a:p>
            <a:pPr lvl="2"/>
            <a:r>
              <a:rPr lang="fi-FI" dirty="0"/>
              <a:t>Third level</a:t>
            </a:r>
          </a:p>
          <a:p>
            <a:pPr lvl="3"/>
            <a:r>
              <a:rPr lang="fi-FI" dirty="0"/>
              <a:t>Fourth level</a:t>
            </a:r>
          </a:p>
          <a:p>
            <a:pPr lvl="4"/>
            <a:r>
              <a:rPr lang="fi-FI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4251665B-C24A-4702-B522-6A4334602E03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7.x/filesystem" TargetMode="External"/><Relationship Id="rId2" Type="http://schemas.openxmlformats.org/officeDocument/2006/relationships/hyperlink" Target="https://laravel.com/docs/7.x/blad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laravel.com/docs/7.x/filesystem#file-upload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053" y="384356"/>
            <a:ext cx="70088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Laravel Blade Template </a:t>
            </a:r>
            <a:r>
              <a:rPr lang="en-US" dirty="0">
                <a:ea typeface="+mj-lt"/>
                <a:cs typeface="+mj-lt"/>
              </a:rPr>
              <a:t>Layouts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>
                <a:latin typeface="+mn-lt"/>
              </a:rPr>
              <a:t>Course Code: CSC 4182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5549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5913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29849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</a:rPr>
                        <a:t>Summer 2020-2021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Cambria" panose="02040503050406030204" pitchFamily="18" charset="0"/>
                        </a:rPr>
                        <a:t>MD.AL-AMIN; alamin@aiub.edu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56595" y="1591648"/>
            <a:ext cx="5113208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Advanced Programming In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File Upload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F642E-CA3B-4D82-A93D-F635F4D95150}"/>
              </a:ext>
            </a:extLst>
          </p:cNvPr>
          <p:cNvSpPr txBox="1"/>
          <p:nvPr/>
        </p:nvSpPr>
        <p:spPr>
          <a:xfrm>
            <a:off x="428665" y="1337089"/>
            <a:ext cx="8043357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If you would not like a file name to be automatically assigned to your stored file, you may use the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storeAs</a:t>
            </a:r>
            <a:r>
              <a:rPr lang="en-US" dirty="0">
                <a:latin typeface="Cambria" panose="02040503050406030204" pitchFamily="18" charset="0"/>
              </a:rPr>
              <a:t> method. which receives the path, the file name, and the (optional) disk as its arguments.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$path = $request-&gt;file('avatar')-&gt;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storeAs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'avatars', $request-&gt;user()-&gt;id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); //avatars is the folder name and file stored as user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If you would like to get original name of the uploaded file, you may do so using the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getClientOriginalName</a:t>
            </a:r>
            <a:r>
              <a:rPr lang="en-US" dirty="0">
                <a:latin typeface="Cambria" panose="02040503050406030204" pitchFamily="18" charset="0"/>
              </a:rPr>
              <a:t> method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$name = $request-&gt;file('avatar')-&gt;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getClientOriginalName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extension</a:t>
            </a:r>
            <a:r>
              <a:rPr lang="en-US" dirty="0">
                <a:latin typeface="Cambria" panose="02040503050406030204" pitchFamily="18" charset="0"/>
              </a:rPr>
              <a:t> method may be used to get the file extension of the uploaded file</a:t>
            </a:r>
          </a:p>
          <a:p>
            <a:pPr lvl="1"/>
            <a:r>
              <a:rPr lang="fr-F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$extension = $</a:t>
            </a:r>
            <a:r>
              <a:rPr lang="fr-FR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fr-F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-&gt;file('avatar')-&gt;extension();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ambria" panose="02040503050406030204" pitchFamily="18" charset="0"/>
              </a:rPr>
              <a:t> method accepts a single filename or an array of files to remove from the disk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Storage::delete('file.jpg');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Storage::delete(['file.jpg', 'file2.jpg']);</a:t>
            </a:r>
            <a:endParaRPr lang="en-FI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4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89C022-878F-4226-9A36-B8020696E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49" y="1626463"/>
            <a:ext cx="7905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5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657163" y="1859339"/>
            <a:ext cx="7333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PHP Advanced and Object-Oriented Programming, 3rd Edition; Larry Ullman;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Peachpit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Press, 2013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PHP Objects, Patterns and Practice, 5th Edition; Matt Zandstra;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Apress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2016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Learning PHP, MySQL, JavaScript and CSS, 2nd Edition; Robin Nixon; O’Reilly, 2009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Eloquent JavaScript: A Modern Introduction to Programming; Marijn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Haverbeke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 2011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Learning Node.js: A Hands On Guide to Building Web Applications in JavaScript; Marc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Wandschneider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 Addison-Wesley, 2013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Beginning Node.js;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Basarat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Ali Syed;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Apress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2014</a:t>
            </a:r>
          </a:p>
        </p:txBody>
      </p:sp>
    </p:spTree>
    <p:extLst>
      <p:ext uri="{BB962C8B-B14F-4D97-AF65-F5344CB8AC3E}">
        <p14:creationId xmlns:p14="http://schemas.microsoft.com/office/powerpoint/2010/main" val="256065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25728" y="1088514"/>
            <a:ext cx="5848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https://laravel.com/docs/7.x/blade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https://laravel.com/docs/7.x/filesystem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https://laravel.com/docs/7.x/filesystem#file-uploads</a:t>
            </a:r>
            <a:endParaRPr lang="en-FI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62145" y="3429000"/>
            <a:ext cx="2641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  <a:endParaRPr lang="en-FI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77496"/>
            <a:ext cx="8151276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Laravel Layouts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Converting Html Template In Laravel App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File Upload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Laravel Layouts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201725"/>
            <a:ext cx="7996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Two of the primary benefits of using Blade are </a:t>
            </a:r>
            <a:r>
              <a:rPr lang="en-US" b="1" dirty="0">
                <a:latin typeface="Cambria" panose="02040503050406030204" pitchFamily="18" charset="0"/>
              </a:rPr>
              <a:t>template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</a:rPr>
              <a:t>inheritance</a:t>
            </a:r>
            <a:r>
              <a:rPr lang="en-US" dirty="0">
                <a:latin typeface="Cambria" panose="02040503050406030204" pitchFamily="18" charset="0"/>
              </a:rPr>
              <a:t> and </a:t>
            </a:r>
            <a:r>
              <a:rPr lang="en-US" b="1" dirty="0">
                <a:latin typeface="Cambria" panose="02040503050406030204" pitchFamily="18" charset="0"/>
              </a:rPr>
              <a:t>sections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Since most web applications maintain the same general layout across various pages, it's convenient to define this layout as a single Blade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There are 2 directives @section and @yield.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@section directive, as the name implies, defines a section of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@yield directive is used to display the contents of a given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When defining a child view, use the Blade @extends directive to specify which layout the child view should "inherit".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Views which extend a Blade layout may inject content into the layout's sections using @section directives.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Example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7B52B-586A-4F22-862C-A787095AD8FB}"/>
              </a:ext>
            </a:extLst>
          </p:cNvPr>
          <p:cNvSpPr txBox="1"/>
          <p:nvPr/>
        </p:nvSpPr>
        <p:spPr>
          <a:xfrm>
            <a:off x="103573" y="1491449"/>
            <a:ext cx="375525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&lt;head&gt;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&lt;title&gt;App Name&lt;/title&gt;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&lt;/head&gt;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&lt;body&gt;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@section('sidebar')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This is the master sidebar.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@show</a:t>
            </a:r>
          </a:p>
          <a:p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&lt;div class="container"&gt;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@yield('content')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&lt;/body&gt;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7A554-5C9A-4263-A0AA-B508DB00C06A}"/>
              </a:ext>
            </a:extLst>
          </p:cNvPr>
          <p:cNvSpPr txBox="1"/>
          <p:nvPr/>
        </p:nvSpPr>
        <p:spPr>
          <a:xfrm>
            <a:off x="3943350" y="1706548"/>
            <a:ext cx="5019676" cy="229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@extends('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layouts.app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@section('sidebar')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@parent</a:t>
            </a:r>
          </a:p>
          <a:p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&lt;p&gt;This is appended to the master sidebar.&lt;/p&gt;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endsection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@section('content')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&lt;p&gt;This is my body content.&lt;/p&gt;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endsection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32FBC-C9CD-4751-94FF-D244A5AD173A}"/>
              </a:ext>
            </a:extLst>
          </p:cNvPr>
          <p:cNvSpPr txBox="1"/>
          <p:nvPr/>
        </p:nvSpPr>
        <p:spPr>
          <a:xfrm>
            <a:off x="533400" y="4692134"/>
            <a:ext cx="2657475" cy="692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Consolas" panose="020B0609020204030204" pitchFamily="49" charset="0"/>
              </a:rPr>
              <a:t>Master Layout stored in</a:t>
            </a:r>
          </a:p>
          <a:p>
            <a:pPr algn="ctr"/>
            <a:r>
              <a:rPr lang="en-US" sz="1300" dirty="0">
                <a:latin typeface="Consolas" panose="020B0609020204030204" pitchFamily="49" charset="0"/>
              </a:rPr>
              <a:t>resources/views/layouts</a:t>
            </a:r>
          </a:p>
          <a:p>
            <a:pPr algn="ctr"/>
            <a:r>
              <a:rPr lang="en-US" sz="1300" dirty="0">
                <a:latin typeface="Consolas" panose="020B0609020204030204" pitchFamily="49" charset="0"/>
              </a:rPr>
              <a:t>Named as </a:t>
            </a:r>
            <a:r>
              <a:rPr lang="en-US" sz="1300" dirty="0" err="1">
                <a:latin typeface="Consolas" panose="020B0609020204030204" pitchFamily="49" charset="0"/>
              </a:rPr>
              <a:t>app.blade.php</a:t>
            </a:r>
            <a:endParaRPr lang="en-US" sz="13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CA2BF-BCCE-4F86-A364-BFED17962B85}"/>
              </a:ext>
            </a:extLst>
          </p:cNvPr>
          <p:cNvSpPr txBox="1"/>
          <p:nvPr/>
        </p:nvSpPr>
        <p:spPr>
          <a:xfrm>
            <a:off x="5200650" y="4659868"/>
            <a:ext cx="2657475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Consolas" panose="020B0609020204030204" pitchFamily="49" charset="0"/>
              </a:rPr>
              <a:t>Child Layout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AFD676-BE5A-4E60-86E5-BEFB86887AC4}"/>
              </a:ext>
            </a:extLst>
          </p:cNvPr>
          <p:cNvCxnSpPr/>
          <p:nvPr/>
        </p:nvCxnSpPr>
        <p:spPr>
          <a:xfrm flipV="1">
            <a:off x="5286375" y="3219450"/>
            <a:ext cx="0" cy="1619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9C750-D993-4B54-9779-01A585C02798}"/>
              </a:ext>
            </a:extLst>
          </p:cNvPr>
          <p:cNvCxnSpPr/>
          <p:nvPr/>
        </p:nvCxnSpPr>
        <p:spPr>
          <a:xfrm flipH="1">
            <a:off x="2352675" y="3219450"/>
            <a:ext cx="2933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B43104-AD0C-4313-A5ED-B58AE29A2058}"/>
              </a:ext>
            </a:extLst>
          </p:cNvPr>
          <p:cNvCxnSpPr>
            <a:cxnSpLocks/>
          </p:cNvCxnSpPr>
          <p:nvPr/>
        </p:nvCxnSpPr>
        <p:spPr>
          <a:xfrm>
            <a:off x="2352675" y="3219450"/>
            <a:ext cx="0" cy="371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76E117-C4AC-4492-B725-EC1B72D832E7}"/>
              </a:ext>
            </a:extLst>
          </p:cNvPr>
          <p:cNvCxnSpPr/>
          <p:nvPr/>
        </p:nvCxnSpPr>
        <p:spPr>
          <a:xfrm>
            <a:off x="3648075" y="3219450"/>
            <a:ext cx="0" cy="2371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3CAE53-8F01-401D-8B8A-0A6A0452D049}"/>
              </a:ext>
            </a:extLst>
          </p:cNvPr>
          <p:cNvSpPr txBox="1"/>
          <p:nvPr/>
        </p:nvSpPr>
        <p:spPr>
          <a:xfrm>
            <a:off x="2695575" y="5701969"/>
            <a:ext cx="2657475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Consolas" panose="020B0609020204030204" pitchFamily="49" charset="0"/>
              </a:rPr>
              <a:t>The content of child layout will be placed here </a:t>
            </a:r>
          </a:p>
        </p:txBody>
      </p:sp>
    </p:spTree>
    <p:extLst>
      <p:ext uri="{BB962C8B-B14F-4D97-AF65-F5344CB8AC3E}">
        <p14:creationId xmlns:p14="http://schemas.microsoft.com/office/powerpoint/2010/main" val="373800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37785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Converting Html Template In Laravel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98046" y="2066565"/>
            <a:ext cx="73601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Now we will apply the blade templates feature to our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We will add header and footer for all pages in our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 a new folder in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resources/views </a:t>
            </a:r>
            <a:r>
              <a:rPr lang="en-US" dirty="0">
                <a:latin typeface="Cambria" panose="02040503050406030204" pitchFamily="18" charset="0"/>
              </a:rPr>
              <a:t>named as layouts.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 a file named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app.blade.php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Define the structure of our pages in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app.blade.php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&lt;head&gt;&lt;/head&gt;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&lt;body&gt;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&lt;div&gt;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  &lt;h1&gt;Welcome to Demo Laravel&lt;/h1&gt;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&lt;/div&gt;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&lt;div&gt;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  @yield('content')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&lt;/div&gt;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&lt;div&gt;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  &lt;h3&gt;Advanced Programming in WT&lt;/h3&gt;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&lt;/div&gt;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&lt;/body&gt;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  <a:p>
            <a:pPr lvl="1"/>
            <a:endParaRPr lang="en-FI" dirty="0"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3148B0-3F06-4047-96F6-6DAA7A72A330}"/>
              </a:ext>
            </a:extLst>
          </p:cNvPr>
          <p:cNvCxnSpPr>
            <a:cxnSpLocks/>
          </p:cNvCxnSpPr>
          <p:nvPr/>
        </p:nvCxnSpPr>
        <p:spPr>
          <a:xfrm flipV="1">
            <a:off x="3642370" y="4203957"/>
            <a:ext cx="2562225" cy="571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4AFBE8-40BB-4CBB-9257-AF9711DEA577}"/>
              </a:ext>
            </a:extLst>
          </p:cNvPr>
          <p:cNvSpPr txBox="1"/>
          <p:nvPr/>
        </p:nvSpPr>
        <p:spPr>
          <a:xfrm>
            <a:off x="6204595" y="3908229"/>
            <a:ext cx="1771354" cy="692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Consolas" panose="020B0609020204030204" pitchFamily="49" charset="0"/>
              </a:rPr>
              <a:t>While defining section we need to give this name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12087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Converting HTML template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657412" y="843576"/>
            <a:ext cx="449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our registration page modify as below.</a:t>
            </a:r>
            <a:endParaRPr lang="en-FI" dirty="0"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2928E3-A797-4108-8464-3BA211FD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38" y="1310039"/>
            <a:ext cx="7848787" cy="55479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692C9-E6DF-4886-9CCB-B040F0AAD004}"/>
              </a:ext>
            </a:extLst>
          </p:cNvPr>
          <p:cNvCxnSpPr/>
          <p:nvPr/>
        </p:nvCxnSpPr>
        <p:spPr>
          <a:xfrm flipH="1">
            <a:off x="819150" y="1672815"/>
            <a:ext cx="9334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C3DEF2D7-1E05-41CF-9DA9-F47F1EEC3655}"/>
              </a:ext>
            </a:extLst>
          </p:cNvPr>
          <p:cNvSpPr/>
          <p:nvPr/>
        </p:nvSpPr>
        <p:spPr>
          <a:xfrm>
            <a:off x="742951" y="1910064"/>
            <a:ext cx="933450" cy="483362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03C0AE-3DF9-4308-954C-C3F18C8F72BC}"/>
              </a:ext>
            </a:extLst>
          </p:cNvPr>
          <p:cNvSpPr txBox="1"/>
          <p:nvPr/>
        </p:nvSpPr>
        <p:spPr>
          <a:xfrm rot="16200000">
            <a:off x="-284403" y="1744983"/>
            <a:ext cx="1771354" cy="292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Consolas" panose="020B0609020204030204" pitchFamily="49" charset="0"/>
              </a:rPr>
              <a:t>Extending Layout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608F3-304F-41BD-8377-3E0EB5B23F29}"/>
              </a:ext>
            </a:extLst>
          </p:cNvPr>
          <p:cNvSpPr txBox="1"/>
          <p:nvPr/>
        </p:nvSpPr>
        <p:spPr>
          <a:xfrm rot="16200000">
            <a:off x="-370128" y="4080654"/>
            <a:ext cx="1771354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Consolas" panose="020B0609020204030204" pitchFamily="49" charset="0"/>
              </a:rPr>
              <a:t>Defining Section to yield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0D348A-1264-4787-9470-1C607BA1B523}"/>
              </a:ext>
            </a:extLst>
          </p:cNvPr>
          <p:cNvCxnSpPr>
            <a:cxnSpLocks/>
          </p:cNvCxnSpPr>
          <p:nvPr/>
        </p:nvCxnSpPr>
        <p:spPr>
          <a:xfrm flipV="1">
            <a:off x="3356620" y="1121420"/>
            <a:ext cx="2562225" cy="73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52A313-D092-4415-9FE0-D055A6380136}"/>
              </a:ext>
            </a:extLst>
          </p:cNvPr>
          <p:cNvSpPr txBox="1"/>
          <p:nvPr/>
        </p:nvSpPr>
        <p:spPr>
          <a:xfrm>
            <a:off x="5889384" y="747358"/>
            <a:ext cx="1771354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Consolas" panose="020B0609020204030204" pitchFamily="49" charset="0"/>
              </a:rPr>
              <a:t>The name we gave in master layout</a:t>
            </a:r>
          </a:p>
        </p:txBody>
      </p:sp>
    </p:spTree>
    <p:extLst>
      <p:ext uri="{BB962C8B-B14F-4D97-AF65-F5344CB8AC3E}">
        <p14:creationId xmlns:p14="http://schemas.microsoft.com/office/powerpoint/2010/main" val="347117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12087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Converting HTML template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657412" y="843576"/>
            <a:ext cx="433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our </a:t>
            </a:r>
            <a:r>
              <a:rPr lang="en-US" dirty="0" err="1">
                <a:latin typeface="Cambria" panose="02040503050406030204" pitchFamily="18" charset="0"/>
              </a:rPr>
              <a:t>allcourses</a:t>
            </a:r>
            <a:r>
              <a:rPr lang="en-US" dirty="0">
                <a:latin typeface="Cambria" panose="02040503050406030204" pitchFamily="18" charset="0"/>
              </a:rPr>
              <a:t> page modify as below.</a:t>
            </a:r>
            <a:endParaRPr lang="en-FI" dirty="0">
              <a:latin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03C0AE-3DF9-4308-954C-C3F18C8F72BC}"/>
              </a:ext>
            </a:extLst>
          </p:cNvPr>
          <p:cNvSpPr txBox="1"/>
          <p:nvPr/>
        </p:nvSpPr>
        <p:spPr>
          <a:xfrm rot="16200000">
            <a:off x="-284403" y="1744983"/>
            <a:ext cx="1771354" cy="292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Consolas" panose="020B0609020204030204" pitchFamily="49" charset="0"/>
              </a:rPr>
              <a:t>Extending Layout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608F3-304F-41BD-8377-3E0EB5B23F29}"/>
              </a:ext>
            </a:extLst>
          </p:cNvPr>
          <p:cNvSpPr txBox="1"/>
          <p:nvPr/>
        </p:nvSpPr>
        <p:spPr>
          <a:xfrm rot="16200000">
            <a:off x="-370127" y="3656232"/>
            <a:ext cx="1771354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Consolas" panose="020B0609020204030204" pitchFamily="49" charset="0"/>
              </a:rPr>
              <a:t>Defining Section to yield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52A313-D092-4415-9FE0-D055A6380136}"/>
              </a:ext>
            </a:extLst>
          </p:cNvPr>
          <p:cNvSpPr txBox="1"/>
          <p:nvPr/>
        </p:nvSpPr>
        <p:spPr>
          <a:xfrm>
            <a:off x="5889384" y="747358"/>
            <a:ext cx="1771354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Consolas" panose="020B0609020204030204" pitchFamily="49" charset="0"/>
              </a:rPr>
              <a:t>The name we gave in master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371FF-3352-43D5-B815-D8B56036D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44" y="1388561"/>
            <a:ext cx="4714875" cy="3752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692C9-E6DF-4886-9CCB-B040F0AAD004}"/>
              </a:ext>
            </a:extLst>
          </p:cNvPr>
          <p:cNvCxnSpPr/>
          <p:nvPr/>
        </p:nvCxnSpPr>
        <p:spPr>
          <a:xfrm flipH="1">
            <a:off x="819150" y="1672815"/>
            <a:ext cx="9334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C3DEF2D7-1E05-41CF-9DA9-F47F1EEC3655}"/>
              </a:ext>
            </a:extLst>
          </p:cNvPr>
          <p:cNvSpPr/>
          <p:nvPr/>
        </p:nvSpPr>
        <p:spPr>
          <a:xfrm>
            <a:off x="742951" y="1910065"/>
            <a:ext cx="933450" cy="309508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0D348A-1264-4787-9470-1C607BA1B523}"/>
              </a:ext>
            </a:extLst>
          </p:cNvPr>
          <p:cNvCxnSpPr>
            <a:cxnSpLocks/>
          </p:cNvCxnSpPr>
          <p:nvPr/>
        </p:nvCxnSpPr>
        <p:spPr>
          <a:xfrm flipV="1">
            <a:off x="3356620" y="1121420"/>
            <a:ext cx="2562225" cy="73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3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Output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4A786-D460-4AF2-9BE7-17576A6E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224576"/>
            <a:ext cx="3762375" cy="2333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A8F743-1F60-4E24-B98D-F586545B2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215" y="3057525"/>
            <a:ext cx="36099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8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3778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File Upload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066565"/>
            <a:ext cx="804335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public disk is intended for files that are going to be publicly accessible. By default, the public disk uses the local driver and stores these files in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storage/app/public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 make them accessible from the web, you should create a symbolic link from public/storage to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storage/app/public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 create the symbolic link, you may use the </a:t>
            </a:r>
            <a:r>
              <a:rPr lang="en-US" dirty="0" err="1">
                <a:latin typeface="Cambria" panose="02040503050406030204" pitchFamily="18" charset="0"/>
              </a:rPr>
              <a:t>storage:link</a:t>
            </a:r>
            <a:r>
              <a:rPr lang="en-US" dirty="0">
                <a:latin typeface="Cambria" panose="02040503050406030204" pitchFamily="18" charset="0"/>
              </a:rPr>
              <a:t> Artisan command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php artisan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storage:link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URL of this file can be created using asset helper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asset('storage/file.txt');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Laravel makes it very easy to store uploaded files using the store method on an uploaded file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path to the file will be returned by the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latin typeface="Cambria" panose="02040503050406030204" pitchFamily="18" charset="0"/>
              </a:rPr>
              <a:t> method so you can store the path, including the generated file name, in your database.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$path = $request-&gt;file('avatar')-&gt;store('avatars');</a:t>
            </a:r>
            <a:endParaRPr lang="en-FI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935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142</TotalTime>
  <Words>1022</Words>
  <Application>Microsoft Office PowerPoint</Application>
  <PresentationFormat>On-screen Show (4:3)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Consolas</vt:lpstr>
      <vt:lpstr>Corbel</vt:lpstr>
      <vt:lpstr>Wingdings</vt:lpstr>
      <vt:lpstr>Spectrum</vt:lpstr>
      <vt:lpstr>Laravel Blade Template Layouts</vt:lpstr>
      <vt:lpstr>Lecture Outline</vt:lpstr>
      <vt:lpstr>Laravel Layouts</vt:lpstr>
      <vt:lpstr>PowerPoint Presentation</vt:lpstr>
      <vt:lpstr>Converting Html Template In Laravel App</vt:lpstr>
      <vt:lpstr>PowerPoint Presentation</vt:lpstr>
      <vt:lpstr>PowerPoint Presentation</vt:lpstr>
      <vt:lpstr>PowerPoint Presentation</vt:lpstr>
      <vt:lpstr>File Upload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Tanvir Ahmed; Md.Al-Amin</dc:creator>
  <cp:lastModifiedBy>Md. Al-Amin</cp:lastModifiedBy>
  <cp:revision>18</cp:revision>
  <dcterms:created xsi:type="dcterms:W3CDTF">2018-12-10T17:20:29Z</dcterms:created>
  <dcterms:modified xsi:type="dcterms:W3CDTF">2021-05-31T06:18:52Z</dcterms:modified>
</cp:coreProperties>
</file>