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67" r:id="rId6"/>
    <p:sldId id="275" r:id="rId7"/>
    <p:sldId id="268" r:id="rId8"/>
    <p:sldId id="276" r:id="rId9"/>
    <p:sldId id="277" r:id="rId10"/>
    <p:sldId id="269" r:id="rId11"/>
    <p:sldId id="278" r:id="rId12"/>
    <p:sldId id="279" r:id="rId13"/>
    <p:sldId id="280" r:id="rId14"/>
    <p:sldId id="270" r:id="rId15"/>
    <p:sldId id="281" r:id="rId16"/>
    <p:sldId id="282" r:id="rId17"/>
    <p:sldId id="286" r:id="rId18"/>
    <p:sldId id="293" r:id="rId19"/>
    <p:sldId id="265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E3960-7E9D-43B4-8AC3-022977BBBAD6}" v="191" dt="2020-04-30T07:38:59.844"/>
    <p1510:client id="{4C4FFED0-CCAC-4905-8CEF-6F35CCEF8E84}" v="1" dt="2020-04-30T08:46:03.772"/>
    <p1510:client id="{5C40DE1D-52C7-013F-C111-0F2346FD6C36}" v="9" dt="2020-04-29T21:08:46.881"/>
    <p1510:client id="{C1207435-018C-7D6E-FD03-DD6E12D8B6F9}" v="78" dt="2020-04-29T20:54:07.078"/>
    <p1510:client id="{CB49D353-C66F-0C7B-93AB-7E0DA51ECC54}" v="20" dt="2020-04-29T20:32:07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78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S::alamin@aiub.edu::bcbe49e6-e4a7-45c5-8a0e-d548ae8c8143" providerId="AD" clId="Web-{C1207435-018C-7D6E-FD03-DD6E12D8B6F9}"/>
    <pc:docChg chg="modSld">
      <pc:chgData name="Md. Al-Amin" userId="S::alamin@aiub.edu::bcbe49e6-e4a7-45c5-8a0e-d548ae8c8143" providerId="AD" clId="Web-{C1207435-018C-7D6E-FD03-DD6E12D8B6F9}" dt="2020-04-29T20:54:07.078" v="70" actId="1076"/>
      <pc:docMkLst>
        <pc:docMk/>
      </pc:docMkLst>
      <pc:sldChg chg="modSp">
        <pc:chgData name="Md. Al-Amin" userId="S::alamin@aiub.edu::bcbe49e6-e4a7-45c5-8a0e-d548ae8c8143" providerId="AD" clId="Web-{C1207435-018C-7D6E-FD03-DD6E12D8B6F9}" dt="2020-04-29T20:45:30.376" v="3"/>
        <pc:sldMkLst>
          <pc:docMk/>
          <pc:sldMk cId="700707328" sldId="256"/>
        </pc:sldMkLst>
        <pc:graphicFrameChg chg="mod modGraphic">
          <ac:chgData name="Md. Al-Amin" userId="S::alamin@aiub.edu::bcbe49e6-e4a7-45c5-8a0e-d548ae8c8143" providerId="AD" clId="Web-{C1207435-018C-7D6E-FD03-DD6E12D8B6F9}" dt="2020-04-29T20:45:30.376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Al-Amin" userId="S::alamin@aiub.edu::bcbe49e6-e4a7-45c5-8a0e-d548ae8c8143" providerId="AD" clId="Web-{C1207435-018C-7D6E-FD03-DD6E12D8B6F9}" dt="2020-04-29T20:46:34.924" v="30" actId="20577"/>
        <pc:sldMkLst>
          <pc:docMk/>
          <pc:sldMk cId="424874041" sldId="257"/>
        </pc:sldMkLst>
        <pc:spChg chg="mod">
          <ac:chgData name="Md. Al-Amin" userId="S::alamin@aiub.edu::bcbe49e6-e4a7-45c5-8a0e-d548ae8c8143" providerId="AD" clId="Web-{C1207435-018C-7D6E-FD03-DD6E12D8B6F9}" dt="2020-04-29T20:46:34.924" v="30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Al-Amin" userId="S::alamin@aiub.edu::bcbe49e6-e4a7-45c5-8a0e-d548ae8c8143" providerId="AD" clId="Web-{C1207435-018C-7D6E-FD03-DD6E12D8B6F9}" dt="2020-04-29T20:50:16.962" v="49"/>
        <pc:sldMkLst>
          <pc:docMk/>
          <pc:sldMk cId="2376526611" sldId="268"/>
        </pc:sldMkLst>
        <pc:spChg chg="mod">
          <ac:chgData name="Md. Al-Amin" userId="S::alamin@aiub.edu::bcbe49e6-e4a7-45c5-8a0e-d548ae8c8143" providerId="AD" clId="Web-{C1207435-018C-7D6E-FD03-DD6E12D8B6F9}" dt="2020-04-29T20:50:16.946" v="48" actId="1076"/>
          <ac:spMkLst>
            <pc:docMk/>
            <pc:sldMk cId="2376526611" sldId="268"/>
            <ac:spMk id="2" creationId="{00000000-0000-0000-0000-000000000000}"/>
          </ac:spMkLst>
        </pc:spChg>
        <pc:spChg chg="del">
          <ac:chgData name="Md. Al-Amin" userId="S::alamin@aiub.edu::bcbe49e6-e4a7-45c5-8a0e-d548ae8c8143" providerId="AD" clId="Web-{C1207435-018C-7D6E-FD03-DD6E12D8B6F9}" dt="2020-04-29T20:50:16.962" v="49"/>
          <ac:spMkLst>
            <pc:docMk/>
            <pc:sldMk cId="2376526611" sldId="268"/>
            <ac:spMk id="6" creationId="{39068108-C951-4EF2-BEB0-1ADB75BCEE5C}"/>
          </ac:spMkLst>
        </pc:spChg>
      </pc:sldChg>
      <pc:sldChg chg="delSp modSp">
        <pc:chgData name="Md. Al-Amin" userId="S::alamin@aiub.edu::bcbe49e6-e4a7-45c5-8a0e-d548ae8c8143" providerId="AD" clId="Web-{C1207435-018C-7D6E-FD03-DD6E12D8B6F9}" dt="2020-04-29T20:54:07.078" v="70" actId="1076"/>
        <pc:sldMkLst>
          <pc:docMk/>
          <pc:sldMk cId="333934935" sldId="270"/>
        </pc:sldMkLst>
        <pc:spChg chg="mod">
          <ac:chgData name="Md. Al-Amin" userId="S::alamin@aiub.edu::bcbe49e6-e4a7-45c5-8a0e-d548ae8c8143" providerId="AD" clId="Web-{C1207435-018C-7D6E-FD03-DD6E12D8B6F9}" dt="2020-04-29T20:54:07.078" v="70" actId="1076"/>
          <ac:spMkLst>
            <pc:docMk/>
            <pc:sldMk cId="333934935" sldId="270"/>
            <ac:spMk id="2" creationId="{00000000-0000-0000-0000-000000000000}"/>
          </ac:spMkLst>
        </pc:spChg>
        <pc:spChg chg="del">
          <ac:chgData name="Md. Al-Amin" userId="S::alamin@aiub.edu::bcbe49e6-e4a7-45c5-8a0e-d548ae8c8143" providerId="AD" clId="Web-{C1207435-018C-7D6E-FD03-DD6E12D8B6F9}" dt="2020-04-29T20:54:01.187" v="69"/>
          <ac:spMkLst>
            <pc:docMk/>
            <pc:sldMk cId="333934935" sldId="270"/>
            <ac:spMk id="6" creationId="{CD9BEF0C-CC7D-46AB-8BD3-7B751FF42A39}"/>
          </ac:spMkLst>
        </pc:spChg>
      </pc:sldChg>
      <pc:sldChg chg="modSp">
        <pc:chgData name="Md. Al-Amin" userId="S::alamin@aiub.edu::bcbe49e6-e4a7-45c5-8a0e-d548ae8c8143" providerId="AD" clId="Web-{C1207435-018C-7D6E-FD03-DD6E12D8B6F9}" dt="2020-04-29T20:51:52.871" v="50" actId="14100"/>
        <pc:sldMkLst>
          <pc:docMk/>
          <pc:sldMk cId="3718331658" sldId="279"/>
        </pc:sldMkLst>
        <pc:picChg chg="mod">
          <ac:chgData name="Md. Al-Amin" userId="S::alamin@aiub.edu::bcbe49e6-e4a7-45c5-8a0e-d548ae8c8143" providerId="AD" clId="Web-{C1207435-018C-7D6E-FD03-DD6E12D8B6F9}" dt="2020-04-29T20:51:52.871" v="50" actId="14100"/>
          <ac:picMkLst>
            <pc:docMk/>
            <pc:sldMk cId="3718331658" sldId="279"/>
            <ac:picMk id="4" creationId="{746E45DF-BD00-469C-B983-462486E9D6CE}"/>
          </ac:picMkLst>
        </pc:picChg>
      </pc:sldChg>
    </pc:docChg>
  </pc:docChgLst>
  <pc:docChgLst>
    <pc:chgData name="Tanvir Ahmed" userId="5fa9bf89-1556-4927-a8e9-24c5d464f299" providerId="ADAL" clId="{467E3960-7E9D-43B4-8AC3-022977BBBAD6}"/>
    <pc:docChg chg="undo custSel addSld delSld modSld">
      <pc:chgData name="Tanvir Ahmed" userId="5fa9bf89-1556-4927-a8e9-24c5d464f299" providerId="ADAL" clId="{467E3960-7E9D-43B4-8AC3-022977BBBAD6}" dt="2020-04-30T07:39:10.110" v="5878" actId="2711"/>
      <pc:docMkLst>
        <pc:docMk/>
      </pc:docMkLst>
      <pc:sldChg chg="modSp">
        <pc:chgData name="Tanvir Ahmed" userId="5fa9bf89-1556-4927-a8e9-24c5d464f299" providerId="ADAL" clId="{467E3960-7E9D-43B4-8AC3-022977BBBAD6}" dt="2020-04-28T06:50:11.755" v="115" actId="20577"/>
        <pc:sldMkLst>
          <pc:docMk/>
          <pc:sldMk cId="700707328" sldId="256"/>
        </pc:sldMkLst>
        <pc:spChg chg="mod">
          <ac:chgData name="Tanvir Ahmed" userId="5fa9bf89-1556-4927-a8e9-24c5d464f299" providerId="ADAL" clId="{467E3960-7E9D-43B4-8AC3-022977BBBAD6}" dt="2020-04-28T06:49:01.971" v="6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Tanvir Ahmed" userId="5fa9bf89-1556-4927-a8e9-24c5d464f299" providerId="ADAL" clId="{467E3960-7E9D-43B4-8AC3-022977BBBAD6}" dt="2020-04-28T06:50:11.755" v="1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467E3960-7E9D-43B4-8AC3-022977BBBAD6}" dt="2020-04-28T07:05:53.385" v="496" actId="20577"/>
        <pc:sldMkLst>
          <pc:docMk/>
          <pc:sldMk cId="424874041" sldId="257"/>
        </pc:sldMkLst>
        <pc:spChg chg="mod">
          <ac:chgData name="Tanvir Ahmed" userId="5fa9bf89-1556-4927-a8e9-24c5d464f299" providerId="ADAL" clId="{467E3960-7E9D-43B4-8AC3-022977BBBAD6}" dt="2020-04-28T07:05:53.385" v="49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467E3960-7E9D-43B4-8AC3-022977BBBAD6}" dt="2020-04-29T20:20:50.145" v="5854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467E3960-7E9D-43B4-8AC3-022977BBBAD6}" dt="2020-04-29T20:20:48.884" v="5853" actId="2696"/>
        <pc:sldMkLst>
          <pc:docMk/>
          <pc:sldMk cId="1923382373" sldId="264"/>
        </pc:sldMkLst>
      </pc:sldChg>
      <pc:sldChg chg="modSp">
        <pc:chgData name="Tanvir Ahmed" userId="5fa9bf89-1556-4927-a8e9-24c5d464f299" providerId="ADAL" clId="{467E3960-7E9D-43B4-8AC3-022977BBBAD6}" dt="2020-04-30T07:39:10.110" v="5878" actId="2711"/>
        <pc:sldMkLst>
          <pc:docMk/>
          <pc:sldMk cId="3224969828" sldId="265"/>
        </pc:sldMkLst>
        <pc:spChg chg="mod">
          <ac:chgData name="Tanvir Ahmed" userId="5fa9bf89-1556-4927-a8e9-24c5d464f299" providerId="ADAL" clId="{467E3960-7E9D-43B4-8AC3-022977BBBAD6}" dt="2020-04-30T07:39:10.110" v="5878" actId="2711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Tanvir Ahmed" userId="5fa9bf89-1556-4927-a8e9-24c5d464f299" providerId="ADAL" clId="{467E3960-7E9D-43B4-8AC3-022977BBBAD6}" dt="2020-04-28T08:09:12.254" v="1493" actId="20577"/>
        <pc:sldMkLst>
          <pc:docMk/>
          <pc:sldMk cId="2134390752" sldId="266"/>
        </pc:sldMkLst>
        <pc:spChg chg="mod">
          <ac:chgData name="Tanvir Ahmed" userId="5fa9bf89-1556-4927-a8e9-24c5d464f299" providerId="ADAL" clId="{467E3960-7E9D-43B4-8AC3-022977BBBAD6}" dt="2020-04-28T07:06:25.369" v="528" actId="27636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Tanvir Ahmed" userId="5fa9bf89-1556-4927-a8e9-24c5d464f299" providerId="ADAL" clId="{467E3960-7E9D-43B4-8AC3-022977BBBAD6}" dt="2020-04-28T07:14:02.931" v="1034"/>
          <ac:spMkLst>
            <pc:docMk/>
            <pc:sldMk cId="2134390752" sldId="266"/>
            <ac:spMk id="3" creationId="{913C2B27-2544-479E-9D9C-850AEE055EC0}"/>
          </ac:spMkLst>
        </pc:spChg>
        <pc:spChg chg="mod">
          <ac:chgData name="Tanvir Ahmed" userId="5fa9bf89-1556-4927-a8e9-24c5d464f299" providerId="ADAL" clId="{467E3960-7E9D-43B4-8AC3-022977BBBAD6}" dt="2020-04-28T08:09:12.254" v="1493" actId="20577"/>
          <ac:spMkLst>
            <pc:docMk/>
            <pc:sldMk cId="2134390752" sldId="266"/>
            <ac:spMk id="6" creationId="{37C26D19-85DA-834B-9600-C9820C508897}"/>
          </ac:spMkLst>
        </pc:spChg>
        <pc:picChg chg="add del mod">
          <ac:chgData name="Tanvir Ahmed" userId="5fa9bf89-1556-4927-a8e9-24c5d464f299" providerId="ADAL" clId="{467E3960-7E9D-43B4-8AC3-022977BBBAD6}" dt="2020-04-28T08:03:28.601" v="1175"/>
          <ac:picMkLst>
            <pc:docMk/>
            <pc:sldMk cId="2134390752" sldId="266"/>
            <ac:picMk id="4" creationId="{ACC022E4-1F4C-46B6-AACA-ACB450E481CA}"/>
          </ac:picMkLst>
        </pc:picChg>
      </pc:sldChg>
      <pc:sldChg chg="modSp">
        <pc:chgData name="Tanvir Ahmed" userId="5fa9bf89-1556-4927-a8e9-24c5d464f299" providerId="ADAL" clId="{467E3960-7E9D-43B4-8AC3-022977BBBAD6}" dt="2020-04-28T09:16:56.358" v="2856" actId="20577"/>
        <pc:sldMkLst>
          <pc:docMk/>
          <pc:sldMk cId="3132154582" sldId="267"/>
        </pc:sldMkLst>
        <pc:spChg chg="mod">
          <ac:chgData name="Tanvir Ahmed" userId="5fa9bf89-1556-4927-a8e9-24c5d464f299" providerId="ADAL" clId="{467E3960-7E9D-43B4-8AC3-022977BBBAD6}" dt="2020-04-28T07:06:51.600" v="561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467E3960-7E9D-43B4-8AC3-022977BBBAD6}" dt="2020-04-28T09:16:56.358" v="2856" actId="20577"/>
          <ac:spMkLst>
            <pc:docMk/>
            <pc:sldMk cId="3132154582" sldId="267"/>
            <ac:spMk id="4" creationId="{E00A471B-FCB5-3949-B014-0D06C67E41B3}"/>
          </ac:spMkLst>
        </pc:spChg>
      </pc:sldChg>
      <pc:sldChg chg="addSp delSp modSp add setBg">
        <pc:chgData name="Tanvir Ahmed" userId="5fa9bf89-1556-4927-a8e9-24c5d464f299" providerId="ADAL" clId="{467E3960-7E9D-43B4-8AC3-022977BBBAD6}" dt="2020-04-28T09:44:45.523" v="3522"/>
        <pc:sldMkLst>
          <pc:docMk/>
          <pc:sldMk cId="2376526611" sldId="268"/>
        </pc:sldMkLst>
        <pc:spChg chg="mod">
          <ac:chgData name="Tanvir Ahmed" userId="5fa9bf89-1556-4927-a8e9-24c5d464f299" providerId="ADAL" clId="{467E3960-7E9D-43B4-8AC3-022977BBBAD6}" dt="2020-04-28T09:08:28.134" v="2560" actId="1036"/>
          <ac:spMkLst>
            <pc:docMk/>
            <pc:sldMk cId="2376526611" sldId="268"/>
            <ac:spMk id="2" creationId="{00000000-0000-0000-0000-000000000000}"/>
          </ac:spMkLst>
        </pc:spChg>
        <pc:spChg chg="mod">
          <ac:chgData name="Tanvir Ahmed" userId="5fa9bf89-1556-4927-a8e9-24c5d464f299" providerId="ADAL" clId="{467E3960-7E9D-43B4-8AC3-022977BBBAD6}" dt="2020-04-28T09:44:45.523" v="3522"/>
          <ac:spMkLst>
            <pc:docMk/>
            <pc:sldMk cId="2376526611" sldId="268"/>
            <ac:spMk id="4" creationId="{E00A471B-FCB5-3949-B014-0D06C67E41B3}"/>
          </ac:spMkLst>
        </pc:spChg>
        <pc:spChg chg="del">
          <ac:chgData name="Tanvir Ahmed" userId="5fa9bf89-1556-4927-a8e9-24c5d464f299" providerId="ADAL" clId="{467E3960-7E9D-43B4-8AC3-022977BBBAD6}" dt="2020-04-28T09:08:38.196" v="2561" actId="478"/>
          <ac:spMkLst>
            <pc:docMk/>
            <pc:sldMk cId="2376526611" sldId="268"/>
            <ac:spMk id="5" creationId="{3322CB79-31E6-2043-9768-6699756B1FD4}"/>
          </ac:spMkLst>
        </pc:spChg>
        <pc:spChg chg="add mod">
          <ac:chgData name="Tanvir Ahmed" userId="5fa9bf89-1556-4927-a8e9-24c5d464f299" providerId="ADAL" clId="{467E3960-7E9D-43B4-8AC3-022977BBBAD6}" dt="2020-04-28T09:08:38.196" v="2561" actId="478"/>
          <ac:spMkLst>
            <pc:docMk/>
            <pc:sldMk cId="2376526611" sldId="268"/>
            <ac:spMk id="6" creationId="{39068108-C951-4EF2-BEB0-1ADB75BCEE5C}"/>
          </ac:spMkLst>
        </pc:spChg>
        <pc:spChg chg="add del">
          <ac:chgData name="Tanvir Ahmed" userId="5fa9bf89-1556-4927-a8e9-24c5d464f299" providerId="ADAL" clId="{467E3960-7E9D-43B4-8AC3-022977BBBAD6}" dt="2020-04-28T09:27:57.848" v="3174"/>
          <ac:spMkLst>
            <pc:docMk/>
            <pc:sldMk cId="2376526611" sldId="268"/>
            <ac:spMk id="7" creationId="{8019D486-0E71-4307-8313-2DC4CD55142D}"/>
          </ac:spMkLst>
        </pc:spChg>
        <pc:spChg chg="add del">
          <ac:chgData name="Tanvir Ahmed" userId="5fa9bf89-1556-4927-a8e9-24c5d464f299" providerId="ADAL" clId="{467E3960-7E9D-43B4-8AC3-022977BBBAD6}" dt="2020-04-28T09:31:39.040" v="3182"/>
          <ac:spMkLst>
            <pc:docMk/>
            <pc:sldMk cId="2376526611" sldId="268"/>
            <ac:spMk id="8" creationId="{C2549F3C-625F-4614-92FD-F6452D057CE9}"/>
          </ac:spMkLst>
        </pc:spChg>
        <pc:spChg chg="add del">
          <ac:chgData name="Tanvir Ahmed" userId="5fa9bf89-1556-4927-a8e9-24c5d464f299" providerId="ADAL" clId="{467E3960-7E9D-43B4-8AC3-022977BBBAD6}" dt="2020-04-28T09:31:58.571" v="3188"/>
          <ac:spMkLst>
            <pc:docMk/>
            <pc:sldMk cId="2376526611" sldId="268"/>
            <ac:spMk id="9" creationId="{3D313E06-200F-4D65-8B7C-58946902BCBC}"/>
          </ac:spMkLst>
        </pc:spChg>
      </pc:sldChg>
      <pc:sldChg chg="addSp modSp add">
        <pc:chgData name="Tanvir Ahmed" userId="5fa9bf89-1556-4927-a8e9-24c5d464f299" providerId="ADAL" clId="{467E3960-7E9D-43B4-8AC3-022977BBBAD6}" dt="2020-04-28T10:21:43.863" v="4097" actId="20577"/>
        <pc:sldMkLst>
          <pc:docMk/>
          <pc:sldMk cId="901182645" sldId="269"/>
        </pc:sldMkLst>
        <pc:spChg chg="mod">
          <ac:chgData name="Tanvir Ahmed" userId="5fa9bf89-1556-4927-a8e9-24c5d464f299" providerId="ADAL" clId="{467E3960-7E9D-43B4-8AC3-022977BBBAD6}" dt="2020-04-28T07:07:51.216" v="652" actId="20577"/>
          <ac:spMkLst>
            <pc:docMk/>
            <pc:sldMk cId="901182645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467E3960-7E9D-43B4-8AC3-022977BBBAD6}" dt="2020-04-28T10:20:53.964" v="4020" actId="255"/>
          <ac:spMkLst>
            <pc:docMk/>
            <pc:sldMk cId="901182645" sldId="269"/>
            <ac:spMk id="4" creationId="{E00A471B-FCB5-3949-B014-0D06C67E41B3}"/>
          </ac:spMkLst>
        </pc:spChg>
        <pc:spChg chg="add mod">
          <ac:chgData name="Tanvir Ahmed" userId="5fa9bf89-1556-4927-a8e9-24c5d464f299" providerId="ADAL" clId="{467E3960-7E9D-43B4-8AC3-022977BBBAD6}" dt="2020-04-28T10:21:43.863" v="4097" actId="20577"/>
          <ac:spMkLst>
            <pc:docMk/>
            <pc:sldMk cId="901182645" sldId="269"/>
            <ac:spMk id="6" creationId="{9DBE4E08-EF50-40F5-9B40-E694AE162E27}"/>
          </ac:spMkLst>
        </pc:spChg>
      </pc:sldChg>
      <pc:sldChg chg="addSp delSp modSp add">
        <pc:chgData name="Tanvir Ahmed" userId="5fa9bf89-1556-4927-a8e9-24c5d464f299" providerId="ADAL" clId="{467E3960-7E9D-43B4-8AC3-022977BBBAD6}" dt="2020-04-28T16:08:02.997" v="5088" actId="20577"/>
        <pc:sldMkLst>
          <pc:docMk/>
          <pc:sldMk cId="333934935" sldId="270"/>
        </pc:sldMkLst>
        <pc:spChg chg="mod">
          <ac:chgData name="Tanvir Ahmed" userId="5fa9bf89-1556-4927-a8e9-24c5d464f299" providerId="ADAL" clId="{467E3960-7E9D-43B4-8AC3-022977BBBAD6}" dt="2020-04-28T13:26:43.013" v="4453" actId="1036"/>
          <ac:spMkLst>
            <pc:docMk/>
            <pc:sldMk cId="333934935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467E3960-7E9D-43B4-8AC3-022977BBBAD6}" dt="2020-04-28T16:08:02.997" v="5088" actId="20577"/>
          <ac:spMkLst>
            <pc:docMk/>
            <pc:sldMk cId="333934935" sldId="270"/>
            <ac:spMk id="4" creationId="{E00A471B-FCB5-3949-B014-0D06C67E41B3}"/>
          </ac:spMkLst>
        </pc:spChg>
        <pc:spChg chg="del">
          <ac:chgData name="Tanvir Ahmed" userId="5fa9bf89-1556-4927-a8e9-24c5d464f299" providerId="ADAL" clId="{467E3960-7E9D-43B4-8AC3-022977BBBAD6}" dt="2020-04-28T13:26:46.015" v="4454" actId="478"/>
          <ac:spMkLst>
            <pc:docMk/>
            <pc:sldMk cId="333934935" sldId="270"/>
            <ac:spMk id="5" creationId="{3322CB79-31E6-2043-9768-6699756B1FD4}"/>
          </ac:spMkLst>
        </pc:spChg>
        <pc:spChg chg="add mod">
          <ac:chgData name="Tanvir Ahmed" userId="5fa9bf89-1556-4927-a8e9-24c5d464f299" providerId="ADAL" clId="{467E3960-7E9D-43B4-8AC3-022977BBBAD6}" dt="2020-04-28T13:26:46.015" v="4454" actId="478"/>
          <ac:spMkLst>
            <pc:docMk/>
            <pc:sldMk cId="333934935" sldId="270"/>
            <ac:spMk id="6" creationId="{CD9BEF0C-CC7D-46AB-8BD3-7B751FF42A39}"/>
          </ac:spMkLst>
        </pc:spChg>
      </pc:sldChg>
      <pc:sldChg chg="modSp add del">
        <pc:chgData name="Tanvir Ahmed" userId="5fa9bf89-1556-4927-a8e9-24c5d464f299" providerId="ADAL" clId="{467E3960-7E9D-43B4-8AC3-022977BBBAD6}" dt="2020-04-28T16:42:32.448" v="5176" actId="2696"/>
        <pc:sldMkLst>
          <pc:docMk/>
          <pc:sldMk cId="1145986267" sldId="271"/>
        </pc:sldMkLst>
        <pc:spChg chg="mod">
          <ac:chgData name="Tanvir Ahmed" userId="5fa9bf89-1556-4927-a8e9-24c5d464f299" providerId="ADAL" clId="{467E3960-7E9D-43B4-8AC3-022977BBBAD6}" dt="2020-04-28T16:42:25.599" v="5174"/>
          <ac:spMkLst>
            <pc:docMk/>
            <pc:sldMk cId="1145986267" sldId="271"/>
            <ac:spMk id="2" creationId="{00000000-0000-0000-0000-000000000000}"/>
          </ac:spMkLst>
        </pc:spChg>
      </pc:sldChg>
      <pc:sldChg chg="addSp delSp modSp add setBg">
        <pc:chgData name="Tanvir Ahmed" userId="5fa9bf89-1556-4927-a8e9-24c5d464f299" providerId="ADAL" clId="{467E3960-7E9D-43B4-8AC3-022977BBBAD6}" dt="2020-04-28T17:10:49.348" v="5423" actId="20577"/>
        <pc:sldMkLst>
          <pc:docMk/>
          <pc:sldMk cId="2088861646" sldId="272"/>
        </pc:sldMkLst>
        <pc:spChg chg="mod">
          <ac:chgData name="Tanvir Ahmed" userId="5fa9bf89-1556-4927-a8e9-24c5d464f299" providerId="ADAL" clId="{467E3960-7E9D-43B4-8AC3-022977BBBAD6}" dt="2020-04-28T07:08:52.631" v="753" actId="20577"/>
          <ac:spMkLst>
            <pc:docMk/>
            <pc:sldMk cId="2088861646" sldId="272"/>
            <ac:spMk id="2" creationId="{00000000-0000-0000-0000-000000000000}"/>
          </ac:spMkLst>
        </pc:spChg>
        <pc:spChg chg="add del">
          <ac:chgData name="Tanvir Ahmed" userId="5fa9bf89-1556-4927-a8e9-24c5d464f299" providerId="ADAL" clId="{467E3960-7E9D-43B4-8AC3-022977BBBAD6}" dt="2020-04-28T16:51:40.662" v="5210"/>
          <ac:spMkLst>
            <pc:docMk/>
            <pc:sldMk cId="2088861646" sldId="272"/>
            <ac:spMk id="3" creationId="{4828BF04-9777-482B-928F-DA925A27CB32}"/>
          </ac:spMkLst>
        </pc:spChg>
        <pc:spChg chg="mod">
          <ac:chgData name="Tanvir Ahmed" userId="5fa9bf89-1556-4927-a8e9-24c5d464f299" providerId="ADAL" clId="{467E3960-7E9D-43B4-8AC3-022977BBBAD6}" dt="2020-04-28T17:10:49.348" v="5423" actId="20577"/>
          <ac:spMkLst>
            <pc:docMk/>
            <pc:sldMk cId="2088861646" sldId="272"/>
            <ac:spMk id="4" creationId="{E00A471B-FCB5-3949-B014-0D06C67E41B3}"/>
          </ac:spMkLst>
        </pc:spChg>
        <pc:spChg chg="mod">
          <ac:chgData name="Tanvir Ahmed" userId="5fa9bf89-1556-4927-a8e9-24c5d464f299" providerId="ADAL" clId="{467E3960-7E9D-43B4-8AC3-022977BBBAD6}" dt="2020-04-28T16:45:10.795" v="5177" actId="20577"/>
          <ac:spMkLst>
            <pc:docMk/>
            <pc:sldMk cId="2088861646" sldId="272"/>
            <ac:spMk id="5" creationId="{3322CB79-31E6-2043-9768-6699756B1FD4}"/>
          </ac:spMkLst>
        </pc:spChg>
        <pc:spChg chg="add del">
          <ac:chgData name="Tanvir Ahmed" userId="5fa9bf89-1556-4927-a8e9-24c5d464f299" providerId="ADAL" clId="{467E3960-7E9D-43B4-8AC3-022977BBBAD6}" dt="2020-04-28T16:52:13.213" v="5214"/>
          <ac:spMkLst>
            <pc:docMk/>
            <pc:sldMk cId="2088861646" sldId="272"/>
            <ac:spMk id="6" creationId="{62C14278-914F-4E63-913D-0EF26AEEC40F}"/>
          </ac:spMkLst>
        </pc:spChg>
        <pc:spChg chg="add del">
          <ac:chgData name="Tanvir Ahmed" userId="5fa9bf89-1556-4927-a8e9-24c5d464f299" providerId="ADAL" clId="{467E3960-7E9D-43B4-8AC3-022977BBBAD6}" dt="2020-04-28T16:53:01.052" v="5218"/>
          <ac:spMkLst>
            <pc:docMk/>
            <pc:sldMk cId="2088861646" sldId="272"/>
            <ac:spMk id="7" creationId="{57EBFFBB-34B5-4A4D-87D5-15B1C97D7398}"/>
          </ac:spMkLst>
        </pc:spChg>
        <pc:spChg chg="add del">
          <ac:chgData name="Tanvir Ahmed" userId="5fa9bf89-1556-4927-a8e9-24c5d464f299" providerId="ADAL" clId="{467E3960-7E9D-43B4-8AC3-022977BBBAD6}" dt="2020-04-28T17:10:25.177" v="5415"/>
          <ac:spMkLst>
            <pc:docMk/>
            <pc:sldMk cId="2088861646" sldId="272"/>
            <ac:spMk id="8" creationId="{A146FFEA-2B86-4458-8B50-4247A7021BF5}"/>
          </ac:spMkLst>
        </pc:spChg>
        <pc:spChg chg="add del">
          <ac:chgData name="Tanvir Ahmed" userId="5fa9bf89-1556-4927-a8e9-24c5d464f299" providerId="ADAL" clId="{467E3960-7E9D-43B4-8AC3-022977BBBAD6}" dt="2020-04-28T17:10:44.619" v="5420"/>
          <ac:spMkLst>
            <pc:docMk/>
            <pc:sldMk cId="2088861646" sldId="272"/>
            <ac:spMk id="9" creationId="{E0830296-8A4E-4A1D-806C-2BB0E2C10F1F}"/>
          </ac:spMkLst>
        </pc:spChg>
      </pc:sldChg>
      <pc:sldChg chg="addSp delSp modSp add setBg">
        <pc:chgData name="Tanvir Ahmed" userId="5fa9bf89-1556-4927-a8e9-24c5d464f299" providerId="ADAL" clId="{467E3960-7E9D-43B4-8AC3-022977BBBAD6}" dt="2020-04-28T17:25:55.678" v="5851" actId="20577"/>
        <pc:sldMkLst>
          <pc:docMk/>
          <pc:sldMk cId="3907670770" sldId="273"/>
        </pc:sldMkLst>
        <pc:spChg chg="mod">
          <ac:chgData name="Tanvir Ahmed" userId="5fa9bf89-1556-4927-a8e9-24c5d464f299" providerId="ADAL" clId="{467E3960-7E9D-43B4-8AC3-022977BBBAD6}" dt="2020-04-28T07:09:37.601" v="820" actId="1036"/>
          <ac:spMkLst>
            <pc:docMk/>
            <pc:sldMk cId="3907670770" sldId="273"/>
            <ac:spMk id="2" creationId="{00000000-0000-0000-0000-000000000000}"/>
          </ac:spMkLst>
        </pc:spChg>
        <pc:spChg chg="add del">
          <ac:chgData name="Tanvir Ahmed" userId="5fa9bf89-1556-4927-a8e9-24c5d464f299" providerId="ADAL" clId="{467E3960-7E9D-43B4-8AC3-022977BBBAD6}" dt="2020-04-28T17:24:26.383" v="5829"/>
          <ac:spMkLst>
            <pc:docMk/>
            <pc:sldMk cId="3907670770" sldId="273"/>
            <ac:spMk id="3" creationId="{3313AF5B-1EE0-44DA-B0E8-3BDA9680F5C9}"/>
          </ac:spMkLst>
        </pc:spChg>
        <pc:spChg chg="mod">
          <ac:chgData name="Tanvir Ahmed" userId="5fa9bf89-1556-4927-a8e9-24c5d464f299" providerId="ADAL" clId="{467E3960-7E9D-43B4-8AC3-022977BBBAD6}" dt="2020-04-28T17:25:55.678" v="5851" actId="20577"/>
          <ac:spMkLst>
            <pc:docMk/>
            <pc:sldMk cId="3907670770" sldId="273"/>
            <ac:spMk id="4" creationId="{E00A471B-FCB5-3949-B014-0D06C67E41B3}"/>
          </ac:spMkLst>
        </pc:spChg>
        <pc:spChg chg="add del">
          <ac:chgData name="Tanvir Ahmed" userId="5fa9bf89-1556-4927-a8e9-24c5d464f299" providerId="ADAL" clId="{467E3960-7E9D-43B4-8AC3-022977BBBAD6}" dt="2020-04-28T17:24:49.099" v="5838"/>
          <ac:spMkLst>
            <pc:docMk/>
            <pc:sldMk cId="3907670770" sldId="273"/>
            <ac:spMk id="6" creationId="{452DEC8F-F04E-442D-A4F2-68EBC71ECC9E}"/>
          </ac:spMkLst>
        </pc:spChg>
      </pc:sldChg>
      <pc:sldChg chg="addSp delSp modSp add">
        <pc:chgData name="Tanvir Ahmed" userId="5fa9bf89-1556-4927-a8e9-24c5d464f299" providerId="ADAL" clId="{467E3960-7E9D-43B4-8AC3-022977BBBAD6}" dt="2020-04-28T09:00:43.449" v="2459" actId="1076"/>
        <pc:sldMkLst>
          <pc:docMk/>
          <pc:sldMk cId="711456802" sldId="274"/>
        </pc:sldMkLst>
        <pc:spChg chg="mod">
          <ac:chgData name="Tanvir Ahmed" userId="5fa9bf89-1556-4927-a8e9-24c5d464f299" providerId="ADAL" clId="{467E3960-7E9D-43B4-8AC3-022977BBBAD6}" dt="2020-04-28T08:03:33.942" v="1186" actId="20577"/>
          <ac:spMkLst>
            <pc:docMk/>
            <pc:sldMk cId="711456802" sldId="274"/>
            <ac:spMk id="2" creationId="{00000000-0000-0000-0000-000000000000}"/>
          </ac:spMkLst>
        </pc:spChg>
        <pc:spChg chg="del">
          <ac:chgData name="Tanvir Ahmed" userId="5fa9bf89-1556-4927-a8e9-24c5d464f299" providerId="ADAL" clId="{467E3960-7E9D-43B4-8AC3-022977BBBAD6}" dt="2020-04-28T08:10:24.601" v="1494" actId="478"/>
          <ac:spMkLst>
            <pc:docMk/>
            <pc:sldMk cId="711456802" sldId="274"/>
            <ac:spMk id="5" creationId="{53BED9D7-DC35-6145-B086-E1B62BC08349}"/>
          </ac:spMkLst>
        </pc:spChg>
        <pc:picChg chg="add del mod">
          <ac:chgData name="Tanvir Ahmed" userId="5fa9bf89-1556-4927-a8e9-24c5d464f299" providerId="ADAL" clId="{467E3960-7E9D-43B4-8AC3-022977BBBAD6}" dt="2020-04-28T08:10:46.615" v="1497" actId="478"/>
          <ac:picMkLst>
            <pc:docMk/>
            <pc:sldMk cId="711456802" sldId="274"/>
            <ac:picMk id="3" creationId="{52EB9D35-525D-451A-BFC6-1B0EDE8C2F8B}"/>
          </ac:picMkLst>
        </pc:picChg>
        <pc:picChg chg="add del">
          <ac:chgData name="Tanvir Ahmed" userId="5fa9bf89-1556-4927-a8e9-24c5d464f299" providerId="ADAL" clId="{467E3960-7E9D-43B4-8AC3-022977BBBAD6}" dt="2020-04-28T08:03:40.275" v="1188" actId="478"/>
          <ac:picMkLst>
            <pc:docMk/>
            <pc:sldMk cId="711456802" sldId="274"/>
            <ac:picMk id="4" creationId="{5F241C0C-58DC-4D7D-B07C-E5FE30B9274F}"/>
          </ac:picMkLst>
        </pc:picChg>
        <pc:picChg chg="add mod">
          <ac:chgData name="Tanvir Ahmed" userId="5fa9bf89-1556-4927-a8e9-24c5d464f299" providerId="ADAL" clId="{467E3960-7E9D-43B4-8AC3-022977BBBAD6}" dt="2020-04-28T08:12:21.044" v="1499" actId="1076"/>
          <ac:picMkLst>
            <pc:docMk/>
            <pc:sldMk cId="711456802" sldId="274"/>
            <ac:picMk id="6" creationId="{787535F6-F083-48B1-B758-696AE7B8F611}"/>
          </ac:picMkLst>
        </pc:picChg>
        <pc:picChg chg="add mod">
          <ac:chgData name="Tanvir Ahmed" userId="5fa9bf89-1556-4927-a8e9-24c5d464f299" providerId="ADAL" clId="{467E3960-7E9D-43B4-8AC3-022977BBBAD6}" dt="2020-04-28T09:00:43.449" v="2459" actId="1076"/>
          <ac:picMkLst>
            <pc:docMk/>
            <pc:sldMk cId="711456802" sldId="274"/>
            <ac:picMk id="7" creationId="{048AEB6C-AFA7-445E-8343-AE87C698E6D1}"/>
          </ac:picMkLst>
        </pc:picChg>
      </pc:sldChg>
      <pc:sldChg chg="addSp delSp modSp add">
        <pc:chgData name="Tanvir Ahmed" userId="5fa9bf89-1556-4927-a8e9-24c5d464f299" providerId="ADAL" clId="{467E3960-7E9D-43B4-8AC3-022977BBBAD6}" dt="2020-04-28T09:17:55.533" v="2861" actId="1076"/>
        <pc:sldMkLst>
          <pc:docMk/>
          <pc:sldMk cId="1671247771" sldId="275"/>
        </pc:sldMkLst>
        <pc:spChg chg="mod">
          <ac:chgData name="Tanvir Ahmed" userId="5fa9bf89-1556-4927-a8e9-24c5d464f299" providerId="ADAL" clId="{467E3960-7E9D-43B4-8AC3-022977BBBAD6}" dt="2020-04-28T09:01:18.683" v="2461"/>
          <ac:spMkLst>
            <pc:docMk/>
            <pc:sldMk cId="1671247771" sldId="275"/>
            <ac:spMk id="2" creationId="{00000000-0000-0000-0000-000000000000}"/>
          </ac:spMkLst>
        </pc:spChg>
        <pc:spChg chg="add mod">
          <ac:chgData name="Tanvir Ahmed" userId="5fa9bf89-1556-4927-a8e9-24c5d464f299" providerId="ADAL" clId="{467E3960-7E9D-43B4-8AC3-022977BBBAD6}" dt="2020-04-28T09:06:09.428" v="2554" actId="1038"/>
          <ac:spMkLst>
            <pc:docMk/>
            <pc:sldMk cId="1671247771" sldId="275"/>
            <ac:spMk id="9" creationId="{A3962983-2E0B-44A1-BA61-B17269DE9489}"/>
          </ac:spMkLst>
        </pc:spChg>
        <pc:spChg chg="add mod">
          <ac:chgData name="Tanvir Ahmed" userId="5fa9bf89-1556-4927-a8e9-24c5d464f299" providerId="ADAL" clId="{467E3960-7E9D-43B4-8AC3-022977BBBAD6}" dt="2020-04-28T09:05:11.461" v="2505" actId="20577"/>
          <ac:spMkLst>
            <pc:docMk/>
            <pc:sldMk cId="1671247771" sldId="275"/>
            <ac:spMk id="10" creationId="{5EDCA729-61E3-4A57-A801-BAE5619E7B37}"/>
          </ac:spMkLst>
        </pc:spChg>
        <pc:spChg chg="add mod">
          <ac:chgData name="Tanvir Ahmed" userId="5fa9bf89-1556-4927-a8e9-24c5d464f299" providerId="ADAL" clId="{467E3960-7E9D-43B4-8AC3-022977BBBAD6}" dt="2020-04-28T09:06:09.428" v="2554" actId="1038"/>
          <ac:spMkLst>
            <pc:docMk/>
            <pc:sldMk cId="1671247771" sldId="275"/>
            <ac:spMk id="11" creationId="{E7BC5A50-69F8-4B37-91FA-B1EB7826B226}"/>
          </ac:spMkLst>
        </pc:spChg>
        <pc:spChg chg="add mod">
          <ac:chgData name="Tanvir Ahmed" userId="5fa9bf89-1556-4927-a8e9-24c5d464f299" providerId="ADAL" clId="{467E3960-7E9D-43B4-8AC3-022977BBBAD6}" dt="2020-04-28T09:05:33.618" v="2520" actId="20577"/>
          <ac:spMkLst>
            <pc:docMk/>
            <pc:sldMk cId="1671247771" sldId="275"/>
            <ac:spMk id="12" creationId="{E2E2C1B6-CC1B-4588-8E2E-5FA2E7E75B44}"/>
          </ac:spMkLst>
        </pc:spChg>
        <pc:picChg chg="add mod">
          <ac:chgData name="Tanvir Ahmed" userId="5fa9bf89-1556-4927-a8e9-24c5d464f299" providerId="ADAL" clId="{467E3960-7E9D-43B4-8AC3-022977BBBAD6}" dt="2020-04-28T09:06:03.586" v="2537" actId="1038"/>
          <ac:picMkLst>
            <pc:docMk/>
            <pc:sldMk cId="1671247771" sldId="275"/>
            <ac:picMk id="3" creationId="{B09D27EA-6B8C-4572-9ADD-F1E8F014C695}"/>
          </ac:picMkLst>
        </pc:picChg>
        <pc:picChg chg="add mod">
          <ac:chgData name="Tanvir Ahmed" userId="5fa9bf89-1556-4927-a8e9-24c5d464f299" providerId="ADAL" clId="{467E3960-7E9D-43B4-8AC3-022977BBBAD6}" dt="2020-04-28T09:04:21.866" v="2482" actId="1076"/>
          <ac:picMkLst>
            <pc:docMk/>
            <pc:sldMk cId="1671247771" sldId="275"/>
            <ac:picMk id="4" creationId="{78BBCC75-3F46-41E5-8D1F-0251101C47BC}"/>
          </ac:picMkLst>
        </pc:picChg>
        <pc:picChg chg="add del mod">
          <ac:chgData name="Tanvir Ahmed" userId="5fa9bf89-1556-4927-a8e9-24c5d464f299" providerId="ADAL" clId="{467E3960-7E9D-43B4-8AC3-022977BBBAD6}" dt="2020-04-28T09:17:45.772" v="2857" actId="478"/>
          <ac:picMkLst>
            <pc:docMk/>
            <pc:sldMk cId="1671247771" sldId="275"/>
            <ac:picMk id="5" creationId="{CAA1DFD9-1659-4FBD-86D7-F409DB7F1722}"/>
          </ac:picMkLst>
        </pc:picChg>
        <pc:picChg chg="del">
          <ac:chgData name="Tanvir Ahmed" userId="5fa9bf89-1556-4927-a8e9-24c5d464f299" providerId="ADAL" clId="{467E3960-7E9D-43B4-8AC3-022977BBBAD6}" dt="2020-04-28T09:01:20.730" v="2462" actId="478"/>
          <ac:picMkLst>
            <pc:docMk/>
            <pc:sldMk cId="1671247771" sldId="275"/>
            <ac:picMk id="6" creationId="{787535F6-F083-48B1-B758-696AE7B8F611}"/>
          </ac:picMkLst>
        </pc:picChg>
        <pc:picChg chg="del">
          <ac:chgData name="Tanvir Ahmed" userId="5fa9bf89-1556-4927-a8e9-24c5d464f299" providerId="ADAL" clId="{467E3960-7E9D-43B4-8AC3-022977BBBAD6}" dt="2020-04-28T09:01:21.300" v="2463" actId="478"/>
          <ac:picMkLst>
            <pc:docMk/>
            <pc:sldMk cId="1671247771" sldId="275"/>
            <ac:picMk id="7" creationId="{048AEB6C-AFA7-445E-8343-AE87C698E6D1}"/>
          </ac:picMkLst>
        </pc:picChg>
        <pc:picChg chg="add mod">
          <ac:chgData name="Tanvir Ahmed" userId="5fa9bf89-1556-4927-a8e9-24c5d464f299" providerId="ADAL" clId="{467E3960-7E9D-43B4-8AC3-022977BBBAD6}" dt="2020-04-28T09:04:09.454" v="2481" actId="1076"/>
          <ac:picMkLst>
            <pc:docMk/>
            <pc:sldMk cId="1671247771" sldId="275"/>
            <ac:picMk id="8" creationId="{85EC0DA1-F6E0-43F4-8D8F-5AA904F34397}"/>
          </ac:picMkLst>
        </pc:picChg>
        <pc:picChg chg="add mod">
          <ac:chgData name="Tanvir Ahmed" userId="5fa9bf89-1556-4927-a8e9-24c5d464f299" providerId="ADAL" clId="{467E3960-7E9D-43B4-8AC3-022977BBBAD6}" dt="2020-04-28T09:17:55.533" v="2861" actId="1076"/>
          <ac:picMkLst>
            <pc:docMk/>
            <pc:sldMk cId="1671247771" sldId="275"/>
            <ac:picMk id="13" creationId="{9F072DAE-3459-4699-B90B-177E2EAF970A}"/>
          </ac:picMkLst>
        </pc:picChg>
      </pc:sldChg>
      <pc:sldChg chg="add del">
        <pc:chgData name="Tanvir Ahmed" userId="5fa9bf89-1556-4927-a8e9-24c5d464f299" providerId="ADAL" clId="{467E3960-7E9D-43B4-8AC3-022977BBBAD6}" dt="2020-04-28T09:33:39.438" v="3263"/>
        <pc:sldMkLst>
          <pc:docMk/>
          <pc:sldMk cId="1494321280" sldId="276"/>
        </pc:sldMkLst>
      </pc:sldChg>
      <pc:sldChg chg="addSp delSp modSp add">
        <pc:chgData name="Tanvir Ahmed" userId="5fa9bf89-1556-4927-a8e9-24c5d464f299" providerId="ADAL" clId="{467E3960-7E9D-43B4-8AC3-022977BBBAD6}" dt="2020-04-28T09:40:51.456" v="3406" actId="20577"/>
        <pc:sldMkLst>
          <pc:docMk/>
          <pc:sldMk cId="3441799529" sldId="276"/>
        </pc:sldMkLst>
        <pc:spChg chg="mod">
          <ac:chgData name="Tanvir Ahmed" userId="5fa9bf89-1556-4927-a8e9-24c5d464f299" providerId="ADAL" clId="{467E3960-7E9D-43B4-8AC3-022977BBBAD6}" dt="2020-04-28T09:37:49.274" v="3332" actId="20577"/>
          <ac:spMkLst>
            <pc:docMk/>
            <pc:sldMk cId="3441799529" sldId="276"/>
            <ac:spMk id="2" creationId="{00000000-0000-0000-0000-000000000000}"/>
          </ac:spMkLst>
        </pc:spChg>
        <pc:spChg chg="del mod">
          <ac:chgData name="Tanvir Ahmed" userId="5fa9bf89-1556-4927-a8e9-24c5d464f299" providerId="ADAL" clId="{467E3960-7E9D-43B4-8AC3-022977BBBAD6}" dt="2020-04-28T09:39:30.920" v="3358" actId="478"/>
          <ac:spMkLst>
            <pc:docMk/>
            <pc:sldMk cId="3441799529" sldId="276"/>
            <ac:spMk id="9" creationId="{A3962983-2E0B-44A1-BA61-B17269DE9489}"/>
          </ac:spMkLst>
        </pc:spChg>
        <pc:spChg chg="del mod">
          <ac:chgData name="Tanvir Ahmed" userId="5fa9bf89-1556-4927-a8e9-24c5d464f299" providerId="ADAL" clId="{467E3960-7E9D-43B4-8AC3-022977BBBAD6}" dt="2020-04-28T09:39:31.985" v="3359" actId="478"/>
          <ac:spMkLst>
            <pc:docMk/>
            <pc:sldMk cId="3441799529" sldId="276"/>
            <ac:spMk id="10" creationId="{5EDCA729-61E3-4A57-A801-BAE5619E7B37}"/>
          </ac:spMkLst>
        </pc:spChg>
        <pc:spChg chg="mod">
          <ac:chgData name="Tanvir Ahmed" userId="5fa9bf89-1556-4927-a8e9-24c5d464f299" providerId="ADAL" clId="{467E3960-7E9D-43B4-8AC3-022977BBBAD6}" dt="2020-04-28T09:40:02.401" v="3396" actId="1035"/>
          <ac:spMkLst>
            <pc:docMk/>
            <pc:sldMk cId="3441799529" sldId="276"/>
            <ac:spMk id="11" creationId="{E7BC5A50-69F8-4B37-91FA-B1EB7826B226}"/>
          </ac:spMkLst>
        </pc:spChg>
        <pc:spChg chg="mod">
          <ac:chgData name="Tanvir Ahmed" userId="5fa9bf89-1556-4927-a8e9-24c5d464f299" providerId="ADAL" clId="{467E3960-7E9D-43B4-8AC3-022977BBBAD6}" dt="2020-04-28T09:40:02.401" v="3396" actId="1035"/>
          <ac:spMkLst>
            <pc:docMk/>
            <pc:sldMk cId="3441799529" sldId="276"/>
            <ac:spMk id="12" creationId="{E2E2C1B6-CC1B-4588-8E2E-5FA2E7E75B44}"/>
          </ac:spMkLst>
        </pc:spChg>
        <pc:spChg chg="add mod">
          <ac:chgData name="Tanvir Ahmed" userId="5fa9bf89-1556-4927-a8e9-24c5d464f299" providerId="ADAL" clId="{467E3960-7E9D-43B4-8AC3-022977BBBAD6}" dt="2020-04-28T09:40:51.456" v="3406" actId="20577"/>
          <ac:spMkLst>
            <pc:docMk/>
            <pc:sldMk cId="3441799529" sldId="276"/>
            <ac:spMk id="15" creationId="{FFC7A026-DBA9-4959-BAAF-7CCCED9D9E1A}"/>
          </ac:spMkLst>
        </pc:spChg>
        <pc:picChg chg="del">
          <ac:chgData name="Tanvir Ahmed" userId="5fa9bf89-1556-4927-a8e9-24c5d464f299" providerId="ADAL" clId="{467E3960-7E9D-43B4-8AC3-022977BBBAD6}" dt="2020-04-28T09:36:38.788" v="3299" actId="478"/>
          <ac:picMkLst>
            <pc:docMk/>
            <pc:sldMk cId="3441799529" sldId="276"/>
            <ac:picMk id="3" creationId="{B09D27EA-6B8C-4572-9ADD-F1E8F014C695}"/>
          </ac:picMkLst>
        </pc:picChg>
        <pc:picChg chg="del">
          <ac:chgData name="Tanvir Ahmed" userId="5fa9bf89-1556-4927-a8e9-24c5d464f299" providerId="ADAL" clId="{467E3960-7E9D-43B4-8AC3-022977BBBAD6}" dt="2020-04-28T09:36:39.264" v="3300" actId="478"/>
          <ac:picMkLst>
            <pc:docMk/>
            <pc:sldMk cId="3441799529" sldId="276"/>
            <ac:picMk id="4" creationId="{78BBCC75-3F46-41E5-8D1F-0251101C47BC}"/>
          </ac:picMkLst>
        </pc:picChg>
        <pc:picChg chg="add del mod">
          <ac:chgData name="Tanvir Ahmed" userId="5fa9bf89-1556-4927-a8e9-24c5d464f299" providerId="ADAL" clId="{467E3960-7E9D-43B4-8AC3-022977BBBAD6}" dt="2020-04-28T09:36:55.819" v="3305" actId="478"/>
          <ac:picMkLst>
            <pc:docMk/>
            <pc:sldMk cId="3441799529" sldId="276"/>
            <ac:picMk id="5" creationId="{E67C0F62-9171-4BBA-BC85-E64DB4C23ED4}"/>
          </ac:picMkLst>
        </pc:picChg>
        <pc:picChg chg="add mod">
          <ac:chgData name="Tanvir Ahmed" userId="5fa9bf89-1556-4927-a8e9-24c5d464f299" providerId="ADAL" clId="{467E3960-7E9D-43B4-8AC3-022977BBBAD6}" dt="2020-04-28T09:40:02.401" v="3396" actId="1035"/>
          <ac:picMkLst>
            <pc:docMk/>
            <pc:sldMk cId="3441799529" sldId="276"/>
            <ac:picMk id="6" creationId="{5BD5136C-D36E-4790-A58E-B4091A41EB4B}"/>
          </ac:picMkLst>
        </pc:picChg>
        <pc:picChg chg="add mod">
          <ac:chgData name="Tanvir Ahmed" userId="5fa9bf89-1556-4927-a8e9-24c5d464f299" providerId="ADAL" clId="{467E3960-7E9D-43B4-8AC3-022977BBBAD6}" dt="2020-04-28T09:40:02.401" v="3396" actId="1035"/>
          <ac:picMkLst>
            <pc:docMk/>
            <pc:sldMk cId="3441799529" sldId="276"/>
            <ac:picMk id="7" creationId="{B9414CDD-A6A2-49B5-A9A5-1331C7E9C54D}"/>
          </ac:picMkLst>
        </pc:picChg>
        <pc:picChg chg="del">
          <ac:chgData name="Tanvir Ahmed" userId="5fa9bf89-1556-4927-a8e9-24c5d464f299" providerId="ADAL" clId="{467E3960-7E9D-43B4-8AC3-022977BBBAD6}" dt="2020-04-28T09:36:42.652" v="3302" actId="478"/>
          <ac:picMkLst>
            <pc:docMk/>
            <pc:sldMk cId="3441799529" sldId="276"/>
            <ac:picMk id="8" creationId="{85EC0DA1-F6E0-43F4-8D8F-5AA904F34397}"/>
          </ac:picMkLst>
        </pc:picChg>
        <pc:picChg chg="del">
          <ac:chgData name="Tanvir Ahmed" userId="5fa9bf89-1556-4927-a8e9-24c5d464f299" providerId="ADAL" clId="{467E3960-7E9D-43B4-8AC3-022977BBBAD6}" dt="2020-04-28T09:36:41.625" v="3301" actId="478"/>
          <ac:picMkLst>
            <pc:docMk/>
            <pc:sldMk cId="3441799529" sldId="276"/>
            <ac:picMk id="13" creationId="{9F072DAE-3459-4699-B90B-177E2EAF970A}"/>
          </ac:picMkLst>
        </pc:picChg>
        <pc:picChg chg="add mod">
          <ac:chgData name="Tanvir Ahmed" userId="5fa9bf89-1556-4927-a8e9-24c5d464f299" providerId="ADAL" clId="{467E3960-7E9D-43B4-8AC3-022977BBBAD6}" dt="2020-04-28T09:40:39.176" v="3398" actId="1076"/>
          <ac:picMkLst>
            <pc:docMk/>
            <pc:sldMk cId="3441799529" sldId="276"/>
            <ac:picMk id="14" creationId="{F6967C03-285F-42E8-AE65-33922A79635E}"/>
          </ac:picMkLst>
        </pc:picChg>
      </pc:sldChg>
      <pc:sldChg chg="addSp delSp modSp add">
        <pc:chgData name="Tanvir Ahmed" userId="5fa9bf89-1556-4927-a8e9-24c5d464f299" providerId="ADAL" clId="{467E3960-7E9D-43B4-8AC3-022977BBBAD6}" dt="2020-04-28T09:51:19.236" v="3574" actId="1076"/>
        <pc:sldMkLst>
          <pc:docMk/>
          <pc:sldMk cId="1333156225" sldId="277"/>
        </pc:sldMkLst>
        <pc:spChg chg="mod">
          <ac:chgData name="Tanvir Ahmed" userId="5fa9bf89-1556-4927-a8e9-24c5d464f299" providerId="ADAL" clId="{467E3960-7E9D-43B4-8AC3-022977BBBAD6}" dt="2020-04-28T09:41:24.748" v="3419" actId="20577"/>
          <ac:spMkLst>
            <pc:docMk/>
            <pc:sldMk cId="1333156225" sldId="277"/>
            <ac:spMk id="2" creationId="{00000000-0000-0000-0000-000000000000}"/>
          </ac:spMkLst>
        </pc:spChg>
        <pc:spChg chg="mod">
          <ac:chgData name="Tanvir Ahmed" userId="5fa9bf89-1556-4927-a8e9-24c5d464f299" providerId="ADAL" clId="{467E3960-7E9D-43B4-8AC3-022977BBBAD6}" dt="2020-04-28T09:51:19.236" v="3574" actId="1076"/>
          <ac:spMkLst>
            <pc:docMk/>
            <pc:sldMk cId="1333156225" sldId="277"/>
            <ac:spMk id="11" creationId="{E7BC5A50-69F8-4B37-91FA-B1EB7826B226}"/>
          </ac:spMkLst>
        </pc:spChg>
        <pc:spChg chg="mod">
          <ac:chgData name="Tanvir Ahmed" userId="5fa9bf89-1556-4927-a8e9-24c5d464f299" providerId="ADAL" clId="{467E3960-7E9D-43B4-8AC3-022977BBBAD6}" dt="2020-04-28T09:51:16.320" v="3573" actId="14100"/>
          <ac:spMkLst>
            <pc:docMk/>
            <pc:sldMk cId="1333156225" sldId="277"/>
            <ac:spMk id="12" creationId="{E2E2C1B6-CC1B-4588-8E2E-5FA2E7E75B44}"/>
          </ac:spMkLst>
        </pc:spChg>
        <pc:picChg chg="add mod">
          <ac:chgData name="Tanvir Ahmed" userId="5fa9bf89-1556-4927-a8e9-24c5d464f299" providerId="ADAL" clId="{467E3960-7E9D-43B4-8AC3-022977BBBAD6}" dt="2020-04-28T09:50:11.824" v="3531" actId="1076"/>
          <ac:picMkLst>
            <pc:docMk/>
            <pc:sldMk cId="1333156225" sldId="277"/>
            <ac:picMk id="3" creationId="{D31096E5-7841-4986-BD4C-238F4D74B1E2}"/>
          </ac:picMkLst>
        </pc:picChg>
        <pc:picChg chg="add mod">
          <ac:chgData name="Tanvir Ahmed" userId="5fa9bf89-1556-4927-a8e9-24c5d464f299" providerId="ADAL" clId="{467E3960-7E9D-43B4-8AC3-022977BBBAD6}" dt="2020-04-28T09:50:52.319" v="3535" actId="1076"/>
          <ac:picMkLst>
            <pc:docMk/>
            <pc:sldMk cId="1333156225" sldId="277"/>
            <ac:picMk id="4" creationId="{47181546-DF50-4A11-B6E0-2F3BB50E549A}"/>
          </ac:picMkLst>
        </pc:picChg>
        <pc:picChg chg="del">
          <ac:chgData name="Tanvir Ahmed" userId="5fa9bf89-1556-4927-a8e9-24c5d464f299" providerId="ADAL" clId="{467E3960-7E9D-43B4-8AC3-022977BBBAD6}" dt="2020-04-28T09:49:58.744" v="3524" actId="478"/>
          <ac:picMkLst>
            <pc:docMk/>
            <pc:sldMk cId="1333156225" sldId="277"/>
            <ac:picMk id="6" creationId="{5BD5136C-D36E-4790-A58E-B4091A41EB4B}"/>
          </ac:picMkLst>
        </pc:picChg>
        <pc:picChg chg="del mod">
          <ac:chgData name="Tanvir Ahmed" userId="5fa9bf89-1556-4927-a8e9-24c5d464f299" providerId="ADAL" clId="{467E3960-7E9D-43B4-8AC3-022977BBBAD6}" dt="2020-04-28T09:50:48.114" v="3533" actId="478"/>
          <ac:picMkLst>
            <pc:docMk/>
            <pc:sldMk cId="1333156225" sldId="277"/>
            <ac:picMk id="7" creationId="{B9414CDD-A6A2-49B5-A9A5-1331C7E9C54D}"/>
          </ac:picMkLst>
        </pc:picChg>
      </pc:sldChg>
      <pc:sldChg chg="addSp delSp modSp add">
        <pc:chgData name="Tanvir Ahmed" userId="5fa9bf89-1556-4927-a8e9-24c5d464f299" providerId="ADAL" clId="{467E3960-7E9D-43B4-8AC3-022977BBBAD6}" dt="2020-04-28T10:45:00.325" v="4209" actId="20577"/>
        <pc:sldMkLst>
          <pc:docMk/>
          <pc:sldMk cId="3797352014" sldId="278"/>
        </pc:sldMkLst>
        <pc:spChg chg="mod">
          <ac:chgData name="Tanvir Ahmed" userId="5fa9bf89-1556-4927-a8e9-24c5d464f299" providerId="ADAL" clId="{467E3960-7E9D-43B4-8AC3-022977BBBAD6}" dt="2020-04-28T10:45:00.325" v="4209" actId="20577"/>
          <ac:spMkLst>
            <pc:docMk/>
            <pc:sldMk cId="3797352014" sldId="278"/>
            <ac:spMk id="2" creationId="{00000000-0000-0000-0000-000000000000}"/>
          </ac:spMkLst>
        </pc:spChg>
        <pc:spChg chg="mod">
          <ac:chgData name="Tanvir Ahmed" userId="5fa9bf89-1556-4927-a8e9-24c5d464f299" providerId="ADAL" clId="{467E3960-7E9D-43B4-8AC3-022977BBBAD6}" dt="2020-04-28T10:43:41.625" v="4149" actId="20577"/>
          <ac:spMkLst>
            <pc:docMk/>
            <pc:sldMk cId="3797352014" sldId="278"/>
            <ac:spMk id="11" creationId="{E7BC5A50-69F8-4B37-91FA-B1EB7826B226}"/>
          </ac:spMkLst>
        </pc:spChg>
        <pc:spChg chg="mod">
          <ac:chgData name="Tanvir Ahmed" userId="5fa9bf89-1556-4927-a8e9-24c5d464f299" providerId="ADAL" clId="{467E3960-7E9D-43B4-8AC3-022977BBBAD6}" dt="2020-04-28T10:43:58.830" v="4184" actId="14100"/>
          <ac:spMkLst>
            <pc:docMk/>
            <pc:sldMk cId="3797352014" sldId="278"/>
            <ac:spMk id="12" creationId="{E2E2C1B6-CC1B-4588-8E2E-5FA2E7E75B44}"/>
          </ac:spMkLst>
        </pc:spChg>
        <pc:picChg chg="del">
          <ac:chgData name="Tanvir Ahmed" userId="5fa9bf89-1556-4927-a8e9-24c5d464f299" providerId="ADAL" clId="{467E3960-7E9D-43B4-8AC3-022977BBBAD6}" dt="2020-04-28T10:22:27.057" v="4123" actId="478"/>
          <ac:picMkLst>
            <pc:docMk/>
            <pc:sldMk cId="3797352014" sldId="278"/>
            <ac:picMk id="3" creationId="{D31096E5-7841-4986-BD4C-238F4D74B1E2}"/>
          </ac:picMkLst>
        </pc:picChg>
        <pc:picChg chg="del">
          <ac:chgData name="Tanvir Ahmed" userId="5fa9bf89-1556-4927-a8e9-24c5d464f299" providerId="ADAL" clId="{467E3960-7E9D-43B4-8AC3-022977BBBAD6}" dt="2020-04-28T10:22:27.697" v="4124" actId="478"/>
          <ac:picMkLst>
            <pc:docMk/>
            <pc:sldMk cId="3797352014" sldId="278"/>
            <ac:picMk id="4" creationId="{47181546-DF50-4A11-B6E0-2F3BB50E549A}"/>
          </ac:picMkLst>
        </pc:picChg>
        <pc:picChg chg="add mod">
          <ac:chgData name="Tanvir Ahmed" userId="5fa9bf89-1556-4927-a8e9-24c5d464f299" providerId="ADAL" clId="{467E3960-7E9D-43B4-8AC3-022977BBBAD6}" dt="2020-04-28T10:43:25.530" v="4133" actId="14100"/>
          <ac:picMkLst>
            <pc:docMk/>
            <pc:sldMk cId="3797352014" sldId="278"/>
            <ac:picMk id="5" creationId="{BFDDA477-8A56-4E19-9A4B-3EE30F14B9DD}"/>
          </ac:picMkLst>
        </pc:picChg>
        <pc:picChg chg="add mod">
          <ac:chgData name="Tanvir Ahmed" userId="5fa9bf89-1556-4927-a8e9-24c5d464f299" providerId="ADAL" clId="{467E3960-7E9D-43B4-8AC3-022977BBBAD6}" dt="2020-04-28T10:44:10.237" v="4191" actId="1035"/>
          <ac:picMkLst>
            <pc:docMk/>
            <pc:sldMk cId="3797352014" sldId="278"/>
            <ac:picMk id="6" creationId="{3F5FFE8F-82EC-4DB4-9194-1CF59BD1A449}"/>
          </ac:picMkLst>
        </pc:picChg>
        <pc:picChg chg="add mod">
          <ac:chgData name="Tanvir Ahmed" userId="5fa9bf89-1556-4927-a8e9-24c5d464f299" providerId="ADAL" clId="{467E3960-7E9D-43B4-8AC3-022977BBBAD6}" dt="2020-04-28T10:44:30.305" v="4194" actId="1076"/>
          <ac:picMkLst>
            <pc:docMk/>
            <pc:sldMk cId="3797352014" sldId="278"/>
            <ac:picMk id="7" creationId="{B80AED80-8376-463F-8269-2C7C6203D85A}"/>
          </ac:picMkLst>
        </pc:picChg>
        <pc:picChg chg="del">
          <ac:chgData name="Tanvir Ahmed" userId="5fa9bf89-1556-4927-a8e9-24c5d464f299" providerId="ADAL" clId="{467E3960-7E9D-43B4-8AC3-022977BBBAD6}" dt="2020-04-28T10:44:13.456" v="4192" actId="478"/>
          <ac:picMkLst>
            <pc:docMk/>
            <pc:sldMk cId="3797352014" sldId="278"/>
            <ac:picMk id="14" creationId="{F6967C03-285F-42E8-AE65-33922A79635E}"/>
          </ac:picMkLst>
        </pc:picChg>
      </pc:sldChg>
      <pc:sldChg chg="addSp delSp modSp add">
        <pc:chgData name="Tanvir Ahmed" userId="5fa9bf89-1556-4927-a8e9-24c5d464f299" providerId="ADAL" clId="{467E3960-7E9D-43B4-8AC3-022977BBBAD6}" dt="2020-04-28T10:50:02.853" v="4292" actId="1036"/>
        <pc:sldMkLst>
          <pc:docMk/>
          <pc:sldMk cId="3718331658" sldId="279"/>
        </pc:sldMkLst>
        <pc:spChg chg="mod">
          <ac:chgData name="Tanvir Ahmed" userId="5fa9bf89-1556-4927-a8e9-24c5d464f299" providerId="ADAL" clId="{467E3960-7E9D-43B4-8AC3-022977BBBAD6}" dt="2020-04-28T10:45:22.754" v="4239" actId="20577"/>
          <ac:spMkLst>
            <pc:docMk/>
            <pc:sldMk cId="3718331658" sldId="279"/>
            <ac:spMk id="2" creationId="{00000000-0000-0000-0000-000000000000}"/>
          </ac:spMkLst>
        </pc:spChg>
        <pc:spChg chg="mod">
          <ac:chgData name="Tanvir Ahmed" userId="5fa9bf89-1556-4927-a8e9-24c5d464f299" providerId="ADAL" clId="{467E3960-7E9D-43B4-8AC3-022977BBBAD6}" dt="2020-04-28T10:50:02.853" v="4292" actId="1036"/>
          <ac:spMkLst>
            <pc:docMk/>
            <pc:sldMk cId="3718331658" sldId="279"/>
            <ac:spMk id="12" creationId="{E2E2C1B6-CC1B-4588-8E2E-5FA2E7E75B44}"/>
          </ac:spMkLst>
        </pc:spChg>
        <pc:picChg chg="add mod">
          <ac:chgData name="Tanvir Ahmed" userId="5fa9bf89-1556-4927-a8e9-24c5d464f299" providerId="ADAL" clId="{467E3960-7E9D-43B4-8AC3-022977BBBAD6}" dt="2020-04-28T10:48:43.416" v="4245" actId="1076"/>
          <ac:picMkLst>
            <pc:docMk/>
            <pc:sldMk cId="3718331658" sldId="279"/>
            <ac:picMk id="3" creationId="{8770088F-DA53-45C6-87F1-81858A6C2323}"/>
          </ac:picMkLst>
        </pc:picChg>
        <pc:picChg chg="add mod">
          <ac:chgData name="Tanvir Ahmed" userId="5fa9bf89-1556-4927-a8e9-24c5d464f299" providerId="ADAL" clId="{467E3960-7E9D-43B4-8AC3-022977BBBAD6}" dt="2020-04-28T10:49:19.093" v="4250" actId="1076"/>
          <ac:picMkLst>
            <pc:docMk/>
            <pc:sldMk cId="3718331658" sldId="279"/>
            <ac:picMk id="4" creationId="{746E45DF-BD00-469C-B983-462486E9D6CE}"/>
          </ac:picMkLst>
        </pc:picChg>
        <pc:picChg chg="del">
          <ac:chgData name="Tanvir Ahmed" userId="5fa9bf89-1556-4927-a8e9-24c5d464f299" providerId="ADAL" clId="{467E3960-7E9D-43B4-8AC3-022977BBBAD6}" dt="2020-04-28T10:48:34.213" v="4240" actId="478"/>
          <ac:picMkLst>
            <pc:docMk/>
            <pc:sldMk cId="3718331658" sldId="279"/>
            <ac:picMk id="5" creationId="{BFDDA477-8A56-4E19-9A4B-3EE30F14B9DD}"/>
          </ac:picMkLst>
        </pc:picChg>
        <pc:picChg chg="del">
          <ac:chgData name="Tanvir Ahmed" userId="5fa9bf89-1556-4927-a8e9-24c5d464f299" providerId="ADAL" clId="{467E3960-7E9D-43B4-8AC3-022977BBBAD6}" dt="2020-04-28T10:48:48.207" v="4246" actId="478"/>
          <ac:picMkLst>
            <pc:docMk/>
            <pc:sldMk cId="3718331658" sldId="279"/>
            <ac:picMk id="6" creationId="{3F5FFE8F-82EC-4DB4-9194-1CF59BD1A449}"/>
          </ac:picMkLst>
        </pc:picChg>
        <pc:picChg chg="del">
          <ac:chgData name="Tanvir Ahmed" userId="5fa9bf89-1556-4927-a8e9-24c5d464f299" providerId="ADAL" clId="{467E3960-7E9D-43B4-8AC3-022977BBBAD6}" dt="2020-04-28T10:49:51.943" v="4285" actId="478"/>
          <ac:picMkLst>
            <pc:docMk/>
            <pc:sldMk cId="3718331658" sldId="279"/>
            <ac:picMk id="7" creationId="{B80AED80-8376-463F-8269-2C7C6203D85A}"/>
          </ac:picMkLst>
        </pc:picChg>
        <pc:picChg chg="add mod">
          <ac:chgData name="Tanvir Ahmed" userId="5fa9bf89-1556-4927-a8e9-24c5d464f299" providerId="ADAL" clId="{467E3960-7E9D-43B4-8AC3-022977BBBAD6}" dt="2020-04-28T10:49:55.384" v="4287" actId="1076"/>
          <ac:picMkLst>
            <pc:docMk/>
            <pc:sldMk cId="3718331658" sldId="279"/>
            <ac:picMk id="8" creationId="{4BBB67EA-11A6-49DC-BAA3-C3532B9FF996}"/>
          </ac:picMkLst>
        </pc:picChg>
      </pc:sldChg>
      <pc:sldChg chg="addSp delSp modSp add">
        <pc:chgData name="Tanvir Ahmed" userId="5fa9bf89-1556-4927-a8e9-24c5d464f299" providerId="ADAL" clId="{467E3960-7E9D-43B4-8AC3-022977BBBAD6}" dt="2020-04-28T11:29:53.995" v="4445" actId="14100"/>
        <pc:sldMkLst>
          <pc:docMk/>
          <pc:sldMk cId="2654904266" sldId="280"/>
        </pc:sldMkLst>
        <pc:spChg chg="mod">
          <ac:chgData name="Tanvir Ahmed" userId="5fa9bf89-1556-4927-a8e9-24c5d464f299" providerId="ADAL" clId="{467E3960-7E9D-43B4-8AC3-022977BBBAD6}" dt="2020-04-28T10:50:51.350" v="4328" actId="20577"/>
          <ac:spMkLst>
            <pc:docMk/>
            <pc:sldMk cId="2654904266" sldId="280"/>
            <ac:spMk id="2" creationId="{00000000-0000-0000-0000-000000000000}"/>
          </ac:spMkLst>
        </pc:spChg>
        <pc:spChg chg="del mod">
          <ac:chgData name="Tanvir Ahmed" userId="5fa9bf89-1556-4927-a8e9-24c5d464f299" providerId="ADAL" clId="{467E3960-7E9D-43B4-8AC3-022977BBBAD6}" dt="2020-04-28T11:25:30.815" v="4338" actId="478"/>
          <ac:spMkLst>
            <pc:docMk/>
            <pc:sldMk cId="2654904266" sldId="280"/>
            <ac:spMk id="11" creationId="{E7BC5A50-69F8-4B37-91FA-B1EB7826B226}"/>
          </ac:spMkLst>
        </pc:spChg>
        <pc:spChg chg="del">
          <ac:chgData name="Tanvir Ahmed" userId="5fa9bf89-1556-4927-a8e9-24c5d464f299" providerId="ADAL" clId="{467E3960-7E9D-43B4-8AC3-022977BBBAD6}" dt="2020-04-28T11:25:34.036" v="4340" actId="478"/>
          <ac:spMkLst>
            <pc:docMk/>
            <pc:sldMk cId="2654904266" sldId="280"/>
            <ac:spMk id="12" creationId="{E2E2C1B6-CC1B-4588-8E2E-5FA2E7E75B44}"/>
          </ac:spMkLst>
        </pc:spChg>
        <pc:spChg chg="add mod">
          <ac:chgData name="Tanvir Ahmed" userId="5fa9bf89-1556-4927-a8e9-24c5d464f299" providerId="ADAL" clId="{467E3960-7E9D-43B4-8AC3-022977BBBAD6}" dt="2020-04-28T11:28:10.262" v="4405" actId="1076"/>
          <ac:spMkLst>
            <pc:docMk/>
            <pc:sldMk cId="2654904266" sldId="280"/>
            <ac:spMk id="13" creationId="{6CC057C3-C836-4046-9C3E-2CF474C2646F}"/>
          </ac:spMkLst>
        </pc:spChg>
        <pc:spChg chg="add mod">
          <ac:chgData name="Tanvir Ahmed" userId="5fa9bf89-1556-4927-a8e9-24c5d464f299" providerId="ADAL" clId="{467E3960-7E9D-43B4-8AC3-022977BBBAD6}" dt="2020-04-28T11:29:21.043" v="4430" actId="1036"/>
          <ac:spMkLst>
            <pc:docMk/>
            <pc:sldMk cId="2654904266" sldId="280"/>
            <ac:spMk id="14" creationId="{212CA919-755E-4AAE-885B-106455CA44B8}"/>
          </ac:spMkLst>
        </pc:spChg>
        <pc:spChg chg="mod">
          <ac:chgData name="Tanvir Ahmed" userId="5fa9bf89-1556-4927-a8e9-24c5d464f299" providerId="ADAL" clId="{467E3960-7E9D-43B4-8AC3-022977BBBAD6}" dt="2020-04-28T11:26:31.642" v="4352" actId="1076"/>
          <ac:spMkLst>
            <pc:docMk/>
            <pc:sldMk cId="2654904266" sldId="280"/>
            <ac:spMk id="15" creationId="{FFC7A026-DBA9-4959-BAAF-7CCCED9D9E1A}"/>
          </ac:spMkLst>
        </pc:spChg>
        <pc:spChg chg="add mod">
          <ac:chgData name="Tanvir Ahmed" userId="5fa9bf89-1556-4927-a8e9-24c5d464f299" providerId="ADAL" clId="{467E3960-7E9D-43B4-8AC3-022977BBBAD6}" dt="2020-04-28T11:29:53.995" v="4445" actId="14100"/>
          <ac:spMkLst>
            <pc:docMk/>
            <pc:sldMk cId="2654904266" sldId="280"/>
            <ac:spMk id="16" creationId="{25D5BF5B-61B8-498F-AB8D-75B38B6CFFFF}"/>
          </ac:spMkLst>
        </pc:spChg>
        <pc:picChg chg="del">
          <ac:chgData name="Tanvir Ahmed" userId="5fa9bf89-1556-4927-a8e9-24c5d464f299" providerId="ADAL" clId="{467E3960-7E9D-43B4-8AC3-022977BBBAD6}" dt="2020-04-28T11:24:21.318" v="4329" actId="478"/>
          <ac:picMkLst>
            <pc:docMk/>
            <pc:sldMk cId="2654904266" sldId="280"/>
            <ac:picMk id="3" creationId="{8770088F-DA53-45C6-87F1-81858A6C2323}"/>
          </ac:picMkLst>
        </pc:picChg>
        <pc:picChg chg="del mod">
          <ac:chgData name="Tanvir Ahmed" userId="5fa9bf89-1556-4927-a8e9-24c5d464f299" providerId="ADAL" clId="{467E3960-7E9D-43B4-8AC3-022977BBBAD6}" dt="2020-04-28T11:25:59.166" v="4344" actId="478"/>
          <ac:picMkLst>
            <pc:docMk/>
            <pc:sldMk cId="2654904266" sldId="280"/>
            <ac:picMk id="4" creationId="{746E45DF-BD00-469C-B983-462486E9D6CE}"/>
          </ac:picMkLst>
        </pc:picChg>
        <pc:picChg chg="add mod">
          <ac:chgData name="Tanvir Ahmed" userId="5fa9bf89-1556-4927-a8e9-24c5d464f299" providerId="ADAL" clId="{467E3960-7E9D-43B4-8AC3-022977BBBAD6}" dt="2020-04-28T11:25:01.911" v="4336" actId="1076"/>
          <ac:picMkLst>
            <pc:docMk/>
            <pc:sldMk cId="2654904266" sldId="280"/>
            <ac:picMk id="5" creationId="{1F0148E7-530F-4DD5-8CE3-17840551FBF0}"/>
          </ac:picMkLst>
        </pc:picChg>
        <pc:picChg chg="add mod">
          <ac:chgData name="Tanvir Ahmed" userId="5fa9bf89-1556-4927-a8e9-24c5d464f299" providerId="ADAL" clId="{467E3960-7E9D-43B4-8AC3-022977BBBAD6}" dt="2020-04-28T11:27:40.278" v="4388" actId="1076"/>
          <ac:picMkLst>
            <pc:docMk/>
            <pc:sldMk cId="2654904266" sldId="280"/>
            <ac:picMk id="6" creationId="{BAA452F4-7704-423A-AC05-14FAC5393FF5}"/>
          </ac:picMkLst>
        </pc:picChg>
        <pc:picChg chg="mod">
          <ac:chgData name="Tanvir Ahmed" userId="5fa9bf89-1556-4927-a8e9-24c5d464f299" providerId="ADAL" clId="{467E3960-7E9D-43B4-8AC3-022977BBBAD6}" dt="2020-04-28T11:26:47.051" v="4362" actId="1035"/>
          <ac:picMkLst>
            <pc:docMk/>
            <pc:sldMk cId="2654904266" sldId="280"/>
            <ac:picMk id="8" creationId="{4BBB67EA-11A6-49DC-BAA3-C3532B9FF996}"/>
          </ac:picMkLst>
        </pc:picChg>
        <pc:cxnChg chg="add mod">
          <ac:chgData name="Tanvir Ahmed" userId="5fa9bf89-1556-4927-a8e9-24c5d464f299" providerId="ADAL" clId="{467E3960-7E9D-43B4-8AC3-022977BBBAD6}" dt="2020-04-28T11:28:58.130" v="4411" actId="208"/>
          <ac:cxnSpMkLst>
            <pc:docMk/>
            <pc:sldMk cId="2654904266" sldId="280"/>
            <ac:cxnSpMk id="9" creationId="{F7B2DC08-29F8-4E60-BB82-A8A13F796D8A}"/>
          </ac:cxnSpMkLst>
        </pc:cxnChg>
        <pc:cxnChg chg="add mod">
          <ac:chgData name="Tanvir Ahmed" userId="5fa9bf89-1556-4927-a8e9-24c5d464f299" providerId="ADAL" clId="{467E3960-7E9D-43B4-8AC3-022977BBBAD6}" dt="2020-04-28T11:29:08.039" v="4413" actId="1076"/>
          <ac:cxnSpMkLst>
            <pc:docMk/>
            <pc:sldMk cId="2654904266" sldId="280"/>
            <ac:cxnSpMk id="17" creationId="{3075A99B-1F2B-4B07-867D-5DA6862AF966}"/>
          </ac:cxnSpMkLst>
        </pc:cxnChg>
        <pc:cxnChg chg="add mod">
          <ac:chgData name="Tanvir Ahmed" userId="5fa9bf89-1556-4927-a8e9-24c5d464f299" providerId="ADAL" clId="{467E3960-7E9D-43B4-8AC3-022977BBBAD6}" dt="2020-04-28T11:29:41.619" v="4434" actId="14100"/>
          <ac:cxnSpMkLst>
            <pc:docMk/>
            <pc:sldMk cId="2654904266" sldId="280"/>
            <ac:cxnSpMk id="18" creationId="{EC3C6B2C-8FF2-45CC-8354-AEB6520D05AE}"/>
          </ac:cxnSpMkLst>
        </pc:cxnChg>
      </pc:sldChg>
      <pc:sldChg chg="addSp delSp modSp add">
        <pc:chgData name="Tanvir Ahmed" userId="5fa9bf89-1556-4927-a8e9-24c5d464f299" providerId="ADAL" clId="{467E3960-7E9D-43B4-8AC3-022977BBBAD6}" dt="2020-04-28T16:39:43.923" v="5172" actId="1076"/>
        <pc:sldMkLst>
          <pc:docMk/>
          <pc:sldMk cId="3388867000" sldId="281"/>
        </pc:sldMkLst>
        <pc:spChg chg="mod">
          <ac:chgData name="Tanvir Ahmed" userId="5fa9bf89-1556-4927-a8e9-24c5d464f299" providerId="ADAL" clId="{467E3960-7E9D-43B4-8AC3-022977BBBAD6}" dt="2020-04-28T16:08:37.865" v="5120" actId="20577"/>
          <ac:spMkLst>
            <pc:docMk/>
            <pc:sldMk cId="3388867000" sldId="281"/>
            <ac:spMk id="2" creationId="{00000000-0000-0000-0000-000000000000}"/>
          </ac:spMkLst>
        </pc:spChg>
        <pc:spChg chg="del">
          <ac:chgData name="Tanvir Ahmed" userId="5fa9bf89-1556-4927-a8e9-24c5d464f299" providerId="ADAL" clId="{467E3960-7E9D-43B4-8AC3-022977BBBAD6}" dt="2020-04-28T16:12:16.158" v="5123" actId="478"/>
          <ac:spMkLst>
            <pc:docMk/>
            <pc:sldMk cId="3388867000" sldId="281"/>
            <ac:spMk id="11" creationId="{E7BC5A50-69F8-4B37-91FA-B1EB7826B226}"/>
          </ac:spMkLst>
        </pc:spChg>
        <pc:spChg chg="del">
          <ac:chgData name="Tanvir Ahmed" userId="5fa9bf89-1556-4927-a8e9-24c5d464f299" providerId="ADAL" clId="{467E3960-7E9D-43B4-8AC3-022977BBBAD6}" dt="2020-04-28T16:14:24.021" v="5134" actId="478"/>
          <ac:spMkLst>
            <pc:docMk/>
            <pc:sldMk cId="3388867000" sldId="281"/>
            <ac:spMk id="12" creationId="{E2E2C1B6-CC1B-4588-8E2E-5FA2E7E75B44}"/>
          </ac:spMkLst>
        </pc:spChg>
        <pc:spChg chg="add mod">
          <ac:chgData name="Tanvir Ahmed" userId="5fa9bf89-1556-4927-a8e9-24c5d464f299" providerId="ADAL" clId="{467E3960-7E9D-43B4-8AC3-022977BBBAD6}" dt="2020-04-28T16:39:39.555" v="5171" actId="1076"/>
          <ac:spMkLst>
            <pc:docMk/>
            <pc:sldMk cId="3388867000" sldId="281"/>
            <ac:spMk id="14" creationId="{F0C45551-5381-4D89-8887-3A84AB2B0055}"/>
          </ac:spMkLst>
        </pc:spChg>
        <pc:spChg chg="mod">
          <ac:chgData name="Tanvir Ahmed" userId="5fa9bf89-1556-4927-a8e9-24c5d464f299" providerId="ADAL" clId="{467E3960-7E9D-43B4-8AC3-022977BBBAD6}" dt="2020-04-28T16:39:30.440" v="5169" actId="1076"/>
          <ac:spMkLst>
            <pc:docMk/>
            <pc:sldMk cId="3388867000" sldId="281"/>
            <ac:spMk id="15" creationId="{FFC7A026-DBA9-4959-BAAF-7CCCED9D9E1A}"/>
          </ac:spMkLst>
        </pc:spChg>
        <pc:picChg chg="add mod">
          <ac:chgData name="Tanvir Ahmed" userId="5fa9bf89-1556-4927-a8e9-24c5d464f299" providerId="ADAL" clId="{467E3960-7E9D-43B4-8AC3-022977BBBAD6}" dt="2020-04-28T16:39:43.923" v="5172" actId="1076"/>
          <ac:picMkLst>
            <pc:docMk/>
            <pc:sldMk cId="3388867000" sldId="281"/>
            <ac:picMk id="3" creationId="{88C94488-5A36-443D-944B-F0F5AE04F675}"/>
          </ac:picMkLst>
        </pc:picChg>
        <pc:picChg chg="add mod">
          <ac:chgData name="Tanvir Ahmed" userId="5fa9bf89-1556-4927-a8e9-24c5d464f299" providerId="ADAL" clId="{467E3960-7E9D-43B4-8AC3-022977BBBAD6}" dt="2020-04-28T16:39:13.351" v="5164" actId="1076"/>
          <ac:picMkLst>
            <pc:docMk/>
            <pc:sldMk cId="3388867000" sldId="281"/>
            <ac:picMk id="4" creationId="{C9D6AA36-4019-4F3E-A049-8F1468358584}"/>
          </ac:picMkLst>
        </pc:picChg>
        <pc:picChg chg="del">
          <ac:chgData name="Tanvir Ahmed" userId="5fa9bf89-1556-4927-a8e9-24c5d464f299" providerId="ADAL" clId="{467E3960-7E9D-43B4-8AC3-022977BBBAD6}" dt="2020-04-28T16:12:12.015" v="5121" actId="478"/>
          <ac:picMkLst>
            <pc:docMk/>
            <pc:sldMk cId="3388867000" sldId="281"/>
            <ac:picMk id="5" creationId="{BFDDA477-8A56-4E19-9A4B-3EE30F14B9DD}"/>
          </ac:picMkLst>
        </pc:picChg>
        <pc:picChg chg="del">
          <ac:chgData name="Tanvir Ahmed" userId="5fa9bf89-1556-4927-a8e9-24c5d464f299" providerId="ADAL" clId="{467E3960-7E9D-43B4-8AC3-022977BBBAD6}" dt="2020-04-28T16:12:12.687" v="5122" actId="478"/>
          <ac:picMkLst>
            <pc:docMk/>
            <pc:sldMk cId="3388867000" sldId="281"/>
            <ac:picMk id="6" creationId="{3F5FFE8F-82EC-4DB4-9194-1CF59BD1A449}"/>
          </ac:picMkLst>
        </pc:picChg>
        <pc:picChg chg="del mod">
          <ac:chgData name="Tanvir Ahmed" userId="5fa9bf89-1556-4927-a8e9-24c5d464f299" providerId="ADAL" clId="{467E3960-7E9D-43B4-8AC3-022977BBBAD6}" dt="2020-04-28T16:17:17.087" v="5147" actId="478"/>
          <ac:picMkLst>
            <pc:docMk/>
            <pc:sldMk cId="3388867000" sldId="281"/>
            <ac:picMk id="7" creationId="{B80AED80-8376-463F-8269-2C7C6203D85A}"/>
          </ac:picMkLst>
        </pc:picChg>
        <pc:picChg chg="add mod">
          <ac:chgData name="Tanvir Ahmed" userId="5fa9bf89-1556-4927-a8e9-24c5d464f299" providerId="ADAL" clId="{467E3960-7E9D-43B4-8AC3-022977BBBAD6}" dt="2020-04-28T16:15:12.737" v="5139" actId="1076"/>
          <ac:picMkLst>
            <pc:docMk/>
            <pc:sldMk cId="3388867000" sldId="281"/>
            <ac:picMk id="8" creationId="{B8F4F2E1-451C-4721-89B9-DAF07A03B9A0}"/>
          </ac:picMkLst>
        </pc:picChg>
        <pc:picChg chg="add mod">
          <ac:chgData name="Tanvir Ahmed" userId="5fa9bf89-1556-4927-a8e9-24c5d464f299" providerId="ADAL" clId="{467E3960-7E9D-43B4-8AC3-022977BBBAD6}" dt="2020-04-28T16:39:16.835" v="5166" actId="1076"/>
          <ac:picMkLst>
            <pc:docMk/>
            <pc:sldMk cId="3388867000" sldId="281"/>
            <ac:picMk id="9" creationId="{FEA58775-21DF-43AC-B603-C28F085C9078}"/>
          </ac:picMkLst>
        </pc:picChg>
        <pc:picChg chg="add mod">
          <ac:chgData name="Tanvir Ahmed" userId="5fa9bf89-1556-4927-a8e9-24c5d464f299" providerId="ADAL" clId="{467E3960-7E9D-43B4-8AC3-022977BBBAD6}" dt="2020-04-28T16:39:21.419" v="5168" actId="1076"/>
          <ac:picMkLst>
            <pc:docMk/>
            <pc:sldMk cId="3388867000" sldId="281"/>
            <ac:picMk id="10" creationId="{A564D433-6130-49DB-81EB-627F5F0AB3CE}"/>
          </ac:picMkLst>
        </pc:picChg>
      </pc:sldChg>
      <pc:sldChg chg="modSp add">
        <pc:chgData name="Tanvir Ahmed" userId="5fa9bf89-1556-4927-a8e9-24c5d464f299" providerId="ADAL" clId="{467E3960-7E9D-43B4-8AC3-022977BBBAD6}" dt="2020-04-28T16:42:29.522" v="5175"/>
        <pc:sldMkLst>
          <pc:docMk/>
          <pc:sldMk cId="3250979" sldId="282"/>
        </pc:sldMkLst>
        <pc:spChg chg="mod">
          <ac:chgData name="Tanvir Ahmed" userId="5fa9bf89-1556-4927-a8e9-24c5d464f299" providerId="ADAL" clId="{467E3960-7E9D-43B4-8AC3-022977BBBAD6}" dt="2020-04-28T16:42:29.522" v="5175"/>
          <ac:spMkLst>
            <pc:docMk/>
            <pc:sldMk cId="3250979" sldId="282"/>
            <ac:spMk id="2" creationId="{00000000-0000-0000-0000-000000000000}"/>
          </ac:spMkLst>
        </pc:spChg>
      </pc:sldChg>
      <pc:sldChg chg="add">
        <pc:chgData name="Tanvir Ahmed" userId="5fa9bf89-1556-4927-a8e9-24c5d464f299" providerId="ADAL" clId="{467E3960-7E9D-43B4-8AC3-022977BBBAD6}" dt="2020-04-28T16:42:19.973" v="5173"/>
        <pc:sldMkLst>
          <pc:docMk/>
          <pc:sldMk cId="1980193885" sldId="286"/>
        </pc:sldMkLst>
      </pc:sldChg>
      <pc:sldChg chg="addSp delSp modSp add setBg">
        <pc:chgData name="Tanvir Ahmed" userId="5fa9bf89-1556-4927-a8e9-24c5d464f299" providerId="ADAL" clId="{467E3960-7E9D-43B4-8AC3-022977BBBAD6}" dt="2020-04-28T17:22:23.261" v="5817"/>
        <pc:sldMkLst>
          <pc:docMk/>
          <pc:sldMk cId="1540520162" sldId="287"/>
        </pc:sldMkLst>
        <pc:spChg chg="mod">
          <ac:chgData name="Tanvir Ahmed" userId="5fa9bf89-1556-4927-a8e9-24c5d464f299" providerId="ADAL" clId="{467E3960-7E9D-43B4-8AC3-022977BBBAD6}" dt="2020-04-28T17:11:40.282" v="5431" actId="20577"/>
          <ac:spMkLst>
            <pc:docMk/>
            <pc:sldMk cId="1540520162" sldId="287"/>
            <ac:spMk id="2" creationId="{00000000-0000-0000-0000-000000000000}"/>
          </ac:spMkLst>
        </pc:spChg>
        <pc:spChg chg="add del">
          <ac:chgData name="Tanvir Ahmed" userId="5fa9bf89-1556-4927-a8e9-24c5d464f299" providerId="ADAL" clId="{467E3960-7E9D-43B4-8AC3-022977BBBAD6}" dt="2020-04-28T17:16:14.033" v="5610"/>
          <ac:spMkLst>
            <pc:docMk/>
            <pc:sldMk cId="1540520162" sldId="287"/>
            <ac:spMk id="3" creationId="{574DEAD4-F97D-4045-8FA8-C09B7A303DD1}"/>
          </ac:spMkLst>
        </pc:spChg>
        <pc:spChg chg="add del">
          <ac:chgData name="Tanvir Ahmed" userId="5fa9bf89-1556-4927-a8e9-24c5d464f299" providerId="ADAL" clId="{467E3960-7E9D-43B4-8AC3-022977BBBAD6}" dt="2020-04-28T17:18:21.691" v="5685"/>
          <ac:spMkLst>
            <pc:docMk/>
            <pc:sldMk cId="1540520162" sldId="287"/>
            <ac:spMk id="4" creationId="{A020DB49-BA19-40FD-8073-753430C7670D}"/>
          </ac:spMkLst>
        </pc:spChg>
        <pc:spChg chg="mod">
          <ac:chgData name="Tanvir Ahmed" userId="5fa9bf89-1556-4927-a8e9-24c5d464f299" providerId="ADAL" clId="{467E3960-7E9D-43B4-8AC3-022977BBBAD6}" dt="2020-04-28T17:22:23.261" v="5817"/>
          <ac:spMkLst>
            <pc:docMk/>
            <pc:sldMk cId="1540520162" sldId="287"/>
            <ac:spMk id="5" creationId="{53BED9D7-DC35-6145-B086-E1B62BC08349}"/>
          </ac:spMkLst>
        </pc:spChg>
        <pc:spChg chg="add del">
          <ac:chgData name="Tanvir Ahmed" userId="5fa9bf89-1556-4927-a8e9-24c5d464f299" providerId="ADAL" clId="{467E3960-7E9D-43B4-8AC3-022977BBBAD6}" dt="2020-04-28T17:20:20.834" v="5759"/>
          <ac:spMkLst>
            <pc:docMk/>
            <pc:sldMk cId="1540520162" sldId="287"/>
            <ac:spMk id="6" creationId="{D4F82342-9854-4525-9A4F-17CC656A4065}"/>
          </ac:spMkLst>
        </pc:spChg>
      </pc:sldChg>
      <pc:sldChg chg="add">
        <pc:chgData name="Tanvir Ahmed" userId="5fa9bf89-1556-4927-a8e9-24c5d464f299" providerId="ADAL" clId="{467E3960-7E9D-43B4-8AC3-022977BBBAD6}" dt="2020-04-29T20:20:46.440" v="5852"/>
        <pc:sldMkLst>
          <pc:docMk/>
          <pc:sldMk cId="2560659311" sldId="293"/>
        </pc:sldMkLst>
      </pc:sldChg>
    </pc:docChg>
  </pc:docChgLst>
  <pc:docChgLst>
    <pc:chgData name="Tanvir Ahmed" userId="5fa9bf89-1556-4927-a8e9-24c5d464f299" providerId="ADAL" clId="{4C4FFED0-CCAC-4905-8CEF-6F35CCEF8E84}"/>
    <pc:docChg chg="addSld modSld">
      <pc:chgData name="Tanvir Ahmed" userId="5fa9bf89-1556-4927-a8e9-24c5d464f299" providerId="ADAL" clId="{4C4FFED0-CCAC-4905-8CEF-6F35CCEF8E84}" dt="2020-04-30T08:46:03.772" v="3"/>
      <pc:docMkLst>
        <pc:docMk/>
      </pc:docMkLst>
      <pc:sldChg chg="modSp">
        <pc:chgData name="Tanvir Ahmed" userId="5fa9bf89-1556-4927-a8e9-24c5d464f299" providerId="ADAL" clId="{4C4FFED0-CCAC-4905-8CEF-6F35CCEF8E84}" dt="2020-04-30T08:45:58.734" v="2" actId="2711"/>
        <pc:sldMkLst>
          <pc:docMk/>
          <pc:sldMk cId="700707328" sldId="256"/>
        </pc:sldMkLst>
        <pc:spChg chg="mod">
          <ac:chgData name="Tanvir Ahmed" userId="5fa9bf89-1556-4927-a8e9-24c5d464f299" providerId="ADAL" clId="{4C4FFED0-CCAC-4905-8CEF-6F35CCEF8E84}" dt="2020-04-30T08:45:30.922" v="0" actId="271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4C4FFED0-CCAC-4905-8CEF-6F35CCEF8E84}" dt="2020-04-30T08:45:30.922" v="0" actId="2711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4C4FFED0-CCAC-4905-8CEF-6F35CCEF8E84}" dt="2020-04-30T08:45:58.734" v="2" actId="271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">
        <pc:chgData name="Tanvir Ahmed" userId="5fa9bf89-1556-4927-a8e9-24c5d464f299" providerId="ADAL" clId="{4C4FFED0-CCAC-4905-8CEF-6F35CCEF8E84}" dt="2020-04-30T08:46:03.772" v="3"/>
        <pc:sldMkLst>
          <pc:docMk/>
          <pc:sldMk cId="26887291" sldId="292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S::alamin@aiub.edu::bcbe49e6-e4a7-45c5-8a0e-d548ae8c8143" providerId="AD" clId="Web-{5C40DE1D-52C7-013F-C111-0F2346FD6C36}"/>
    <pc:docChg chg="modSld">
      <pc:chgData name="Md. Al-Amin" userId="S::alamin@aiub.edu::bcbe49e6-e4a7-45c5-8a0e-d548ae8c8143" providerId="AD" clId="Web-{5C40DE1D-52C7-013F-C111-0F2346FD6C36}" dt="2020-04-29T21:08:38.224" v="5"/>
      <pc:docMkLst>
        <pc:docMk/>
      </pc:docMkLst>
      <pc:sldChg chg="modSp">
        <pc:chgData name="Md. Al-Amin" userId="S::alamin@aiub.edu::bcbe49e6-e4a7-45c5-8a0e-d548ae8c8143" providerId="AD" clId="Web-{5C40DE1D-52C7-013F-C111-0F2346FD6C36}" dt="2020-04-29T21:08:38.224" v="5"/>
        <pc:sldMkLst>
          <pc:docMk/>
          <pc:sldMk cId="700707328" sldId="256"/>
        </pc:sldMkLst>
        <pc:graphicFrameChg chg="mod modGraphic">
          <ac:chgData name="Md. Al-Amin" userId="S::alamin@aiub.edu::bcbe49e6-e4a7-45c5-8a0e-d548ae8c8143" providerId="AD" clId="Web-{5C40DE1D-52C7-013F-C111-0F2346FD6C36}" dt="2020-04-29T21:08:38.224" v="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709356F4-6B79-45B7-AF0C-5C5C732A1698}"/>
    <pc:docChg chg="modSld">
      <pc:chgData name="Tanvir Ahmed" userId="5fa9bf89-1556-4927-a8e9-24c5d464f299" providerId="ADAL" clId="{709356F4-6B79-45B7-AF0C-5C5C732A1698}" dt="2020-04-24T21:04:08.553" v="0" actId="20577"/>
      <pc:docMkLst>
        <pc:docMk/>
      </pc:docMkLst>
      <pc:sldChg chg="modSp">
        <pc:chgData name="Tanvir Ahmed" userId="5fa9bf89-1556-4927-a8e9-24c5d464f299" providerId="ADAL" clId="{709356F4-6B79-45B7-AF0C-5C5C732A1698}" dt="2020-04-24T21:04:08.553" v="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709356F4-6B79-45B7-AF0C-5C5C732A1698}" dt="2020-04-24T21:04:08.553" v="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Al-Amin" userId="S::alamin@aiub.edu::bcbe49e6-e4a7-45c5-8a0e-d548ae8c8143" providerId="AD" clId="Web-{CB49D353-C66F-0C7B-93AB-7E0DA51ECC54}"/>
    <pc:docChg chg="modSld">
      <pc:chgData name="Md. Al-Amin" userId="S::alamin@aiub.edu::bcbe49e6-e4a7-45c5-8a0e-d548ae8c8143" providerId="AD" clId="Web-{CB49D353-C66F-0C7B-93AB-7E0DA51ECC54}" dt="2020-04-29T20:32:07.971" v="18"/>
      <pc:docMkLst>
        <pc:docMk/>
      </pc:docMkLst>
      <pc:sldChg chg="addSp delSp modSp">
        <pc:chgData name="Md. Al-Amin" userId="S::alamin@aiub.edu::bcbe49e6-e4a7-45c5-8a0e-d548ae8c8143" providerId="AD" clId="Web-{CB49D353-C66F-0C7B-93AB-7E0DA51ECC54}" dt="2020-04-29T20:32:07.971" v="18"/>
        <pc:sldMkLst>
          <pc:docMk/>
          <pc:sldMk cId="3907670770" sldId="273"/>
        </pc:sldMkLst>
        <pc:spChg chg="mod">
          <ac:chgData name="Md. Al-Amin" userId="S::alamin@aiub.edu::bcbe49e6-e4a7-45c5-8a0e-d548ae8c8143" providerId="AD" clId="Web-{CB49D353-C66F-0C7B-93AB-7E0DA51ECC54}" dt="2020-04-29T20:32:03.721" v="17" actId="1076"/>
          <ac:spMkLst>
            <pc:docMk/>
            <pc:sldMk cId="3907670770" sldId="273"/>
            <ac:spMk id="2" creationId="{00000000-0000-0000-0000-000000000000}"/>
          </ac:spMkLst>
        </pc:spChg>
        <pc:spChg chg="del">
          <ac:chgData name="Md. Al-Amin" userId="S::alamin@aiub.edu::bcbe49e6-e4a7-45c5-8a0e-d548ae8c8143" providerId="AD" clId="Web-{CB49D353-C66F-0C7B-93AB-7E0DA51ECC54}" dt="2020-04-29T20:32:07.971" v="18"/>
          <ac:spMkLst>
            <pc:docMk/>
            <pc:sldMk cId="3907670770" sldId="273"/>
            <ac:spMk id="5" creationId="{3322CB79-31E6-2043-9768-6699756B1FD4}"/>
          </ac:spMkLst>
        </pc:spChg>
        <pc:spChg chg="add mod">
          <ac:chgData name="Md. Al-Amin" userId="S::alamin@aiub.edu::bcbe49e6-e4a7-45c5-8a0e-d548ae8c8143" providerId="AD" clId="Web-{CB49D353-C66F-0C7B-93AB-7E0DA51ECC54}" dt="2020-04-29T20:32:07.971" v="18"/>
          <ac:spMkLst>
            <pc:docMk/>
            <pc:sldMk cId="3907670770" sldId="273"/>
            <ac:spMk id="6" creationId="{953C583D-CD3C-42D6-832A-DA2CCBED9402}"/>
          </ac:spMkLst>
        </pc:spChg>
      </pc:sldChg>
    </pc:docChg>
  </pc:docChgLst>
  <pc:docChgLst>
    <pc:chgData name="Tanvir Ahmed" userId="5fa9bf89-1556-4927-a8e9-24c5d464f299" providerId="ADAL" clId="{438A9D79-E854-4266-91A1-D1E79F15B1FB}"/>
    <pc:docChg chg="custSel modSld">
      <pc:chgData name="Tanvir Ahmed" userId="5fa9bf89-1556-4927-a8e9-24c5d464f299" providerId="ADAL" clId="{438A9D79-E854-4266-91A1-D1E79F15B1FB}" dt="2020-04-27T17:08:31.920" v="19" actId="1036"/>
      <pc:docMkLst>
        <pc:docMk/>
      </pc:docMkLst>
      <pc:sldChg chg="modSp">
        <pc:chgData name="Tanvir Ahmed" userId="5fa9bf89-1556-4927-a8e9-24c5d464f299" providerId="ADAL" clId="{438A9D79-E854-4266-91A1-D1E79F15B1FB}" dt="2020-04-27T17:08:31.920" v="19" actId="1036"/>
        <pc:sldMkLst>
          <pc:docMk/>
          <pc:sldMk cId="700707328" sldId="256"/>
        </pc:sldMkLst>
        <pc:spChg chg="mod">
          <ac:chgData name="Tanvir Ahmed" userId="5fa9bf89-1556-4927-a8e9-24c5d464f299" providerId="ADAL" clId="{438A9D79-E854-4266-91A1-D1E79F15B1FB}" dt="2020-04-27T17:08:01.642" v="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438A9D79-E854-4266-91A1-D1E79F15B1FB}" dt="2020-04-27T17:08:31.920" v="19" actId="1036"/>
          <ac:spMkLst>
            <pc:docMk/>
            <pc:sldMk cId="700707328" sldId="256"/>
            <ac:spMk id="8" creationId="{FF0F860A-68ED-3A45-9B2E-50E8CE1BC6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251665B-C24A-4702-B522-6A4334602E03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laravel.com/docs/4.2/routing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7.x/session" TargetMode="External"/><Relationship Id="rId2" Type="http://schemas.openxmlformats.org/officeDocument/2006/relationships/hyperlink" Target="https://www.w3adda.com/laravel-tutorial/laravel-blade-templat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aravel.com/docs/7.x/blade" TargetMode="External"/><Relationship Id="rId5" Type="http://schemas.openxmlformats.org/officeDocument/2006/relationships/hyperlink" Target="https://laravel.com/docs/7.x/views" TargetMode="External"/><Relationship Id="rId4" Type="http://schemas.openxmlformats.org/officeDocument/2006/relationships/hyperlink" Target="https://laravel.com/docs/7.x/control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Controller and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>
                <a:latin typeface="+mn-lt"/>
              </a:rPr>
              <a:t>Course Code: CSC 4182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2241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Semester</a:t>
                      </a:r>
                      <a:r>
                        <a:rPr lang="en-US" dirty="0">
                          <a:latin typeface="Cambria" panose="020405030504060302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>
                          <a:latin typeface="+mn-lt"/>
                        </a:rPr>
                        <a:t>Tanvir Ahmed; tanvir.ahmed@aiub.edu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56595" y="1591648"/>
            <a:ext cx="5113208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Advanced Programming In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Blade Syntaxes in 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x-none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650607" y="2061103"/>
            <a:ext cx="3429144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Echo data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{{ $variable 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else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@if (condition)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Statement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@elseif (condition)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Statement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@else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Statement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@endif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For loop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@for($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=0;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&lt;$length; $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Staement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endfor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BE4E08-EF50-40F5-9B40-E694AE162E27}"/>
              </a:ext>
            </a:extLst>
          </p:cNvPr>
          <p:cNvSpPr txBox="1"/>
          <p:nvPr/>
        </p:nvSpPr>
        <p:spPr>
          <a:xfrm>
            <a:off x="4572000" y="2017059"/>
            <a:ext cx="45098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Foreach loop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@foreach ($array as $element)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{{$element-&gt;property}}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endforeach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While loop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@while (condition)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Statement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endwhile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Including other views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@include('view’)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Defining master layout and extending those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90118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Passing array to blade Syntax in blade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BC5A50-69F8-4B37-91FA-B1EB7826B226}"/>
              </a:ext>
            </a:extLst>
          </p:cNvPr>
          <p:cNvSpPr txBox="1"/>
          <p:nvPr/>
        </p:nvSpPr>
        <p:spPr>
          <a:xfrm>
            <a:off x="1548327" y="3935131"/>
            <a:ext cx="13405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Passing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E2C1B6-CC1B-4588-8E2E-5FA2E7E75B44}"/>
              </a:ext>
            </a:extLst>
          </p:cNvPr>
          <p:cNvSpPr txBox="1"/>
          <p:nvPr/>
        </p:nvSpPr>
        <p:spPr>
          <a:xfrm>
            <a:off x="5744679" y="3956269"/>
            <a:ext cx="2183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Usage of foreach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C7A026-DBA9-4959-BAAF-7CCCED9D9E1A}"/>
              </a:ext>
            </a:extLst>
          </p:cNvPr>
          <p:cNvSpPr txBox="1"/>
          <p:nvPr/>
        </p:nvSpPr>
        <p:spPr>
          <a:xfrm>
            <a:off x="7445641" y="5562739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DDA477-8A56-4E19-9A4B-3EE30F14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317763"/>
            <a:ext cx="4091101" cy="2554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5FFE8F-82EC-4DB4-9194-1CF59BD1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406" y="1393382"/>
            <a:ext cx="3899864" cy="2454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0AED80-8376-463F-8269-2C7C6203D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404" y="4857889"/>
            <a:ext cx="2876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If else syntax in blade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BC5A50-69F8-4B37-91FA-B1EB7826B226}"/>
              </a:ext>
            </a:extLst>
          </p:cNvPr>
          <p:cNvSpPr txBox="1"/>
          <p:nvPr/>
        </p:nvSpPr>
        <p:spPr>
          <a:xfrm>
            <a:off x="1548327" y="3935131"/>
            <a:ext cx="13405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Passing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E2C1B6-CC1B-4588-8E2E-5FA2E7E75B44}"/>
              </a:ext>
            </a:extLst>
          </p:cNvPr>
          <p:cNvSpPr txBox="1"/>
          <p:nvPr/>
        </p:nvSpPr>
        <p:spPr>
          <a:xfrm>
            <a:off x="5744679" y="4266993"/>
            <a:ext cx="21830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If else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C7A026-DBA9-4959-BAAF-7CCCED9D9E1A}"/>
              </a:ext>
            </a:extLst>
          </p:cNvPr>
          <p:cNvSpPr txBox="1"/>
          <p:nvPr/>
        </p:nvSpPr>
        <p:spPr>
          <a:xfrm>
            <a:off x="7445641" y="5562739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70088F-DA53-45C6-87F1-81858A6C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1453318"/>
            <a:ext cx="4320551" cy="2143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6E45DF-BD00-469C-B983-462486E9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24" y="1393470"/>
            <a:ext cx="3670520" cy="280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BB67EA-11A6-49DC-BAA3-C3532B9FF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08" y="4776926"/>
            <a:ext cx="2990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3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Passing object in blade and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C7A026-DBA9-4959-BAAF-7CCCED9D9E1A}"/>
              </a:ext>
            </a:extLst>
          </p:cNvPr>
          <p:cNvSpPr txBox="1"/>
          <p:nvPr/>
        </p:nvSpPr>
        <p:spPr>
          <a:xfrm>
            <a:off x="7941099" y="5870515"/>
            <a:ext cx="10209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BB67EA-11A6-49DC-BAA3-C3532B9F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18" y="5082186"/>
            <a:ext cx="299085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0148E7-530F-4DD5-8CE3-17840551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7" y="1265068"/>
            <a:ext cx="3520481" cy="4327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A452F4-7704-423A-AC05-14FAC539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10" y="1379096"/>
            <a:ext cx="4164555" cy="2964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C057C3-C836-4046-9C3E-2CF474C2646F}"/>
              </a:ext>
            </a:extLst>
          </p:cNvPr>
          <p:cNvSpPr txBox="1"/>
          <p:nvPr/>
        </p:nvSpPr>
        <p:spPr>
          <a:xfrm rot="16200000">
            <a:off x="-460785" y="2478831"/>
            <a:ext cx="13770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Person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2CA919-755E-4AAE-885B-106455CA44B8}"/>
              </a:ext>
            </a:extLst>
          </p:cNvPr>
          <p:cNvSpPr txBox="1"/>
          <p:nvPr/>
        </p:nvSpPr>
        <p:spPr>
          <a:xfrm rot="16200000">
            <a:off x="-569988" y="4008012"/>
            <a:ext cx="15925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Person objects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D5BF5B-61B8-498F-AB8D-75B38B6CFFFF}"/>
              </a:ext>
            </a:extLst>
          </p:cNvPr>
          <p:cNvSpPr txBox="1"/>
          <p:nvPr/>
        </p:nvSpPr>
        <p:spPr>
          <a:xfrm rot="16200000">
            <a:off x="-568557" y="5771726"/>
            <a:ext cx="15925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Person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F7B2DC08-29F8-4E60-BB82-A8A13F796D8A}"/>
              </a:ext>
            </a:extLst>
          </p:cNvPr>
          <p:cNvCxnSpPr>
            <a:endCxn id="13" idx="2"/>
          </p:cNvCxnSpPr>
          <p:nvPr/>
        </p:nvCxnSpPr>
        <p:spPr>
          <a:xfrm flipH="1" flipV="1">
            <a:off x="381614" y="2632720"/>
            <a:ext cx="994425" cy="37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075A99B-1F2B-4B07-867D-5DA6862AF966}"/>
              </a:ext>
            </a:extLst>
          </p:cNvPr>
          <p:cNvCxnSpPr/>
          <p:nvPr/>
        </p:nvCxnSpPr>
        <p:spPr>
          <a:xfrm flipH="1" flipV="1">
            <a:off x="432703" y="3991494"/>
            <a:ext cx="994425" cy="37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C3C6B2C-8FF2-45CC-8354-AEB6520D05AE}"/>
              </a:ext>
            </a:extLst>
          </p:cNvPr>
          <p:cNvCxnSpPr>
            <a:cxnSpLocks/>
          </p:cNvCxnSpPr>
          <p:nvPr/>
        </p:nvCxnSpPr>
        <p:spPr>
          <a:xfrm flipH="1">
            <a:off x="444606" y="4691755"/>
            <a:ext cx="1082402" cy="1044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52058"/>
            <a:ext cx="6980301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Passing:  View to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552953" y="2017059"/>
            <a:ext cx="845436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web user input data can be passed to server in 2 ways.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Form data [Get or Post]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URL parameter [Get Request]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form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resources/views/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registration.blade.php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route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routes/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web.php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function in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PagesController.php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Don’t forget put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{{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csrf_field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()}}</a:t>
            </a:r>
            <a:r>
              <a:rPr lang="en-US" dirty="0">
                <a:latin typeface="Cambria" panose="02040503050406030204" pitchFamily="18" charset="0"/>
              </a:rPr>
              <a:t>  inside 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post route for Submitting the form and function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function register(Request $request){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    return "Submitted";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function should receive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latin typeface="Cambria" panose="02040503050406030204" pitchFamily="18" charset="0"/>
              </a:rPr>
              <a:t> object which holds all the submitted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submitted values are the properties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$request </a:t>
            </a:r>
            <a:r>
              <a:rPr lang="en-US" dirty="0">
                <a:latin typeface="Cambria" panose="02040503050406030204" pitchFamily="18" charset="0"/>
              </a:rPr>
              <a:t>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Passing value from view to 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C7A026-DBA9-4959-BAAF-7CCCED9D9E1A}"/>
              </a:ext>
            </a:extLst>
          </p:cNvPr>
          <p:cNvSpPr txBox="1"/>
          <p:nvPr/>
        </p:nvSpPr>
        <p:spPr>
          <a:xfrm>
            <a:off x="6105113" y="5673615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8C94488-5A36-443D-944B-F0F5AE04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70" y="1271475"/>
            <a:ext cx="3781909" cy="1946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D6AA36-4019-4F3E-A049-8F1468358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13" y="1463223"/>
            <a:ext cx="3894772" cy="332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8F4F2E1-451C-4721-89B9-DAF07A03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4" y="3605589"/>
            <a:ext cx="3792855" cy="1739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EA58775-21DF-43AC-B603-C28F085C9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53" y="4018031"/>
            <a:ext cx="3019425" cy="164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564D433-6130-49DB-81EB-627F5F0AB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911" y="2084948"/>
            <a:ext cx="3228975" cy="1247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C45551-5381-4D89-8887-3A84AB2B0055}"/>
              </a:ext>
            </a:extLst>
          </p:cNvPr>
          <p:cNvSpPr txBox="1"/>
          <p:nvPr/>
        </p:nvSpPr>
        <p:spPr>
          <a:xfrm>
            <a:off x="6002601" y="3404343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8886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Advanced 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21341" y="1974232"/>
            <a:ext cx="812625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Through routing you can also pass dynamic values to server.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Route::get('/user/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{id}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 function(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 	return "&lt;b&gt;The passed id is ".$id."&lt;/b&gt;";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value inside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 dirty="0">
                <a:latin typeface="Cambria" panose="02040503050406030204" pitchFamily="18" charset="0"/>
              </a:rPr>
              <a:t> is dynamic and should be caught in function parameter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 can also create like this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Route::get('/user/{id}/files/{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file_id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}',function($id,$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fileid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"&lt;b&gt;The passed id is $id and file id is $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fileid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&lt;/b&gt;";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9F96935-92AF-4362-9266-AB334820056B}"/>
              </a:ext>
            </a:extLst>
          </p:cNvPr>
          <p:cNvCxnSpPr/>
          <p:nvPr/>
        </p:nvCxnSpPr>
        <p:spPr>
          <a:xfrm>
            <a:off x="2583403" y="2405850"/>
            <a:ext cx="2885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E2973DB-DAEF-41B0-941B-DA048F7B5FF4}"/>
              </a:ext>
            </a:extLst>
          </p:cNvPr>
          <p:cNvCxnSpPr/>
          <p:nvPr/>
        </p:nvCxnSpPr>
        <p:spPr>
          <a:xfrm flipV="1">
            <a:off x="2583403" y="240585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812DEA1-2642-413B-935F-D98D9CEF5C29}"/>
              </a:ext>
            </a:extLst>
          </p:cNvPr>
          <p:cNvCxnSpPr/>
          <p:nvPr/>
        </p:nvCxnSpPr>
        <p:spPr>
          <a:xfrm>
            <a:off x="3839592" y="2485748"/>
            <a:ext cx="2885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E64511F-F6CF-4ADA-BF76-22D8F8919C06}"/>
              </a:ext>
            </a:extLst>
          </p:cNvPr>
          <p:cNvCxnSpPr/>
          <p:nvPr/>
        </p:nvCxnSpPr>
        <p:spPr>
          <a:xfrm flipV="1">
            <a:off x="3839592" y="248574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323450-389A-4D0A-BF5F-F5C5532361D9}"/>
              </a:ext>
            </a:extLst>
          </p:cNvPr>
          <p:cNvSpPr txBox="1"/>
          <p:nvPr/>
        </p:nvSpPr>
        <p:spPr>
          <a:xfrm>
            <a:off x="5557421" y="2208749"/>
            <a:ext cx="1078637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Parameter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5E9F91-115E-41BA-B389-2E87FFB8E8F1}"/>
              </a:ext>
            </a:extLst>
          </p:cNvPr>
          <p:cNvSpPr txBox="1"/>
          <p:nvPr/>
        </p:nvSpPr>
        <p:spPr>
          <a:xfrm>
            <a:off x="6813610" y="2343550"/>
            <a:ext cx="1078637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Argument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01E7AC1-2643-43C1-9646-568512DB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5" y="3937826"/>
            <a:ext cx="2943225" cy="8191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BC41A1B-A57E-4AE9-AC55-08DE7DF920D2}"/>
              </a:ext>
            </a:extLst>
          </p:cNvPr>
          <p:cNvCxnSpPr/>
          <p:nvPr/>
        </p:nvCxnSpPr>
        <p:spPr>
          <a:xfrm>
            <a:off x="3392751" y="3685717"/>
            <a:ext cx="2885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8583F54-7875-4998-9EE4-C3923883270D}"/>
              </a:ext>
            </a:extLst>
          </p:cNvPr>
          <p:cNvCxnSpPr/>
          <p:nvPr/>
        </p:nvCxnSpPr>
        <p:spPr>
          <a:xfrm flipV="1">
            <a:off x="3392751" y="368571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8270A1-4463-48EA-ACDC-8B99CAA2EFDD}"/>
              </a:ext>
            </a:extLst>
          </p:cNvPr>
          <p:cNvSpPr txBox="1"/>
          <p:nvPr/>
        </p:nvSpPr>
        <p:spPr>
          <a:xfrm>
            <a:off x="6426691" y="3561118"/>
            <a:ext cx="146555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110 is passed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A8CBF31-8888-4331-A65E-FE472D62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285" y="5416335"/>
            <a:ext cx="3467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697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Routing parameters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25B98A-40C0-479E-B5E8-960DB8D9D5B7}"/>
              </a:ext>
            </a:extLst>
          </p:cNvPr>
          <p:cNvSpPr txBox="1"/>
          <p:nvPr/>
        </p:nvSpPr>
        <p:spPr>
          <a:xfrm>
            <a:off x="335495" y="924714"/>
            <a:ext cx="789410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should consist of alphabetic characters, and may not contain a - character. Instead of using the - character, use an underscore (_).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Previously shown parameters are mandatory parameters you must pass those parameters otherwise it will get 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Optional Route parameters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Route::get('/user/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{id?}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 function(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$id = null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 	return "&lt;b&gt;The passed id is ".$id."&lt;/b&gt;";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Optional Route parameters with default value</a:t>
            </a:r>
          </a:p>
          <a:p>
            <a:pPr lvl="1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Route::get('/user/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{id?}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 function(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$id =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'Default')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 	return "&lt;b&gt;The passed id is ".$id."&lt;/b&gt;";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Routes can have names to access them from the codes.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Route::get('/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hello',function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return "Hello World";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})-&gt;name('hello');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lvl="1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MUST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READ:</a:t>
            </a:r>
            <a:r>
              <a:rPr lang="en-US" sz="1600" dirty="0" err="1">
                <a:latin typeface="Cambria" panose="02040503050406030204" pitchFamily="18" charset="0"/>
                <a:hlinkClick r:id="rId2"/>
              </a:rPr>
              <a:t>https</a:t>
            </a:r>
            <a:r>
              <a:rPr lang="en-US" sz="1600" dirty="0">
                <a:latin typeface="Cambria" panose="02040503050406030204" pitchFamily="18" charset="0"/>
                <a:hlinkClick r:id="rId2"/>
              </a:rPr>
              <a:t>://laravel.com/docs/4.2/routing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x-none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1756921-82B0-45C2-BE3C-F5214FBE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76" y="2264587"/>
            <a:ext cx="3000375" cy="723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39B7AFC-C6E8-4749-9129-8CEC3DEB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6" y="3520921"/>
            <a:ext cx="3038475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6B98A83-DF1B-4844-A697-67596D099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862" y="5005855"/>
            <a:ext cx="4526461" cy="92155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089D0A8-C159-4790-8205-12FA20466409}"/>
              </a:ext>
            </a:extLst>
          </p:cNvPr>
          <p:cNvCxnSpPr>
            <a:cxnSpLocks/>
          </p:cNvCxnSpPr>
          <p:nvPr/>
        </p:nvCxnSpPr>
        <p:spPr>
          <a:xfrm flipH="1">
            <a:off x="7111014" y="4598633"/>
            <a:ext cx="889917" cy="796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19BA3EE-B9D8-40AC-8B61-D3607FF50A94}"/>
              </a:ext>
            </a:extLst>
          </p:cNvPr>
          <p:cNvSpPr txBox="1"/>
          <p:nvPr/>
        </p:nvSpPr>
        <p:spPr>
          <a:xfrm>
            <a:off x="7563775" y="4145872"/>
            <a:ext cx="1171852" cy="46166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Access with name</a:t>
            </a:r>
          </a:p>
        </p:txBody>
      </p:sp>
    </p:spTree>
    <p:extLst>
      <p:ext uri="{BB962C8B-B14F-4D97-AF65-F5344CB8AC3E}">
        <p14:creationId xmlns:p14="http://schemas.microsoft.com/office/powerpoint/2010/main" val="198019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657163" y="1859339"/>
            <a:ext cx="733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Advanced and Object-Oriented Programming, 3rd Edition; Larry Ullman;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Peachpit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Press,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Objects, Patterns and Practice, 5th Edition; Matt Zandstra;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2016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PHP, MySQL, JavaScript and CSS, 2nd Edition; Robin Nixon; O’Reilly, 2009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Eloquent JavaScript: A Modern Introduction to Programming; Marijn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Haverbeke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2011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Node.js: A Hands On Guide to Building Web Applications in JavaScript; Marc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Wandschneider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Addison-Wesley,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Beginning Node.js;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Basarat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Ali Syed;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56065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1" y="1227986"/>
            <a:ext cx="7253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https://www.w3adda.com/laravel-tutorial/laravel-blade-template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https://laravel.com/docs/7.x/session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https://laravel.com/docs/7.x/controllers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https://laravel.com/docs/7.x/views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https://laravel.com/docs/7.x/blade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Creating Controllers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Loading view from controller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Passing: Controller to View 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Blade syntaxes in views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Passing: Views to Controller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Advanced Routing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062145" y="3429000"/>
            <a:ext cx="2641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x-non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Controllers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x-none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641730" y="2066565"/>
            <a:ext cx="80622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Instead of defining all the requests in route closure its better to group them in another place. Its more organized.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Controllers can group related request handling logic into a single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Controllers are stored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app/Http/Controllers </a:t>
            </a:r>
            <a:r>
              <a:rPr lang="en-US" dirty="0">
                <a:latin typeface="Cambria" panose="02040503050406030204" pitchFamily="18" charset="0"/>
              </a:rPr>
              <a:t>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Controller extends the base controller class included with Laravel.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base class provides a few convenience methods such as the middleware method, which may be used to attach middleware to controller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create controller you can go to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app/Http/Controllers </a:t>
            </a:r>
            <a:r>
              <a:rPr lang="en-US" dirty="0">
                <a:latin typeface="Cambria" panose="02040503050406030204" pitchFamily="18" charset="0"/>
              </a:rPr>
              <a:t>and create a controller file with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.php </a:t>
            </a:r>
            <a:r>
              <a:rPr lang="en-US" dirty="0">
                <a:latin typeface="Cambria" panose="02040503050406030204" pitchFamily="18" charset="0"/>
              </a:rPr>
              <a:t>extension.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 need to write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ambria" panose="02040503050406030204" pitchFamily="18" charset="0"/>
              </a:rPr>
              <a:t> of your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controller class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should extend the default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controller</a:t>
            </a:r>
            <a:r>
              <a:rPr lang="en-US" dirty="0">
                <a:latin typeface="Cambria" panose="02040503050406030204" pitchFamily="18" charset="0"/>
              </a:rPr>
              <a:t>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Laravel also provides an artisan command that automatically creates a controller for you. (Open </a:t>
            </a:r>
            <a:r>
              <a:rPr lang="en-US" dirty="0" err="1">
                <a:latin typeface="Cambria" panose="02040503050406030204" pitchFamily="18" charset="0"/>
              </a:rPr>
              <a:t>cmd</a:t>
            </a:r>
            <a:r>
              <a:rPr lang="en-US" dirty="0">
                <a:latin typeface="Cambria" panose="02040503050406030204" pitchFamily="18" charset="0"/>
              </a:rPr>
              <a:t> in project and run the command)</a:t>
            </a:r>
          </a:p>
          <a:p>
            <a:pPr lvl="1"/>
            <a:r>
              <a:rPr lang="it-IT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php artisan make:controller </a:t>
            </a:r>
            <a:r>
              <a:rPr lang="it-IT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your_controller_name</a:t>
            </a:r>
          </a:p>
          <a:p>
            <a:pPr lvl="1"/>
            <a:r>
              <a:rPr lang="it-IT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php artisan make:controller PagesController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Creating Controllers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7535F6-F083-48B1-B758-696AE7B8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6" y="1262306"/>
            <a:ext cx="6753225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8AEB6C-AFA7-445E-8343-AE87C698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01" y="3126463"/>
            <a:ext cx="44672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Loading View from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544075" y="2017059"/>
            <a:ext cx="819155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Previously we were loading views from the route directly with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Closure</a:t>
            </a:r>
            <a:r>
              <a:rPr lang="en-US" dirty="0">
                <a:latin typeface="Cambria" panose="02040503050406030204" pitchFamily="18" charset="0"/>
              </a:rPr>
              <a:t>. Now we will bind controllers method with route Closure and load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Write a function in Controller.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 Hello(){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    return view("hello");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This function will return the view residing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resources/views/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hello.blade.php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Now to bind the function with route( go to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</a:t>
            </a:r>
            <a:r>
              <a:rPr lang="en-US" dirty="0" err="1">
                <a:latin typeface="Cambria" panose="02040503050406030204" pitchFamily="18" charset="0"/>
              </a:rPr>
              <a:t>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php</a:t>
            </a:r>
            <a:r>
              <a:rPr lang="en-US" dirty="0">
                <a:latin typeface="Cambria" panose="02040503050406030204" pitchFamily="18" charset="0"/>
              </a:rPr>
              <a:t>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Route::method('route','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ControllerName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ControllerFunction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');[General Syntax]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Route::get('/hello','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PagesController@hello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So the steps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controller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app/Http/Controllers/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view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resources/views/ with 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blade.php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Write a function in controller to load the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route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routes/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web.php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bind the controller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Loading Views from 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09D27EA-6B8C-4572-9ADD-F1E8F014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20" y="1224576"/>
            <a:ext cx="2753935" cy="2077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BBCC75-3F46-41E5-8D1F-0251101C4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01" y="1314076"/>
            <a:ext cx="3770442" cy="1898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5EC0DA1-F6E0-43F4-8D8F-5AA904F34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84" y="4351627"/>
            <a:ext cx="328612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962983-2E0B-44A1-BA61-B17269DE9489}"/>
              </a:ext>
            </a:extLst>
          </p:cNvPr>
          <p:cNvSpPr txBox="1"/>
          <p:nvPr/>
        </p:nvSpPr>
        <p:spPr>
          <a:xfrm>
            <a:off x="1083076" y="3524435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DCA729-61E3-4A57-A801-BAE5619E7B37}"/>
              </a:ext>
            </a:extLst>
          </p:cNvPr>
          <p:cNvSpPr txBox="1"/>
          <p:nvPr/>
        </p:nvSpPr>
        <p:spPr>
          <a:xfrm>
            <a:off x="5098984" y="3354270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BC5A50-69F8-4B37-91FA-B1EB7826B226}"/>
              </a:ext>
            </a:extLst>
          </p:cNvPr>
          <p:cNvSpPr txBox="1"/>
          <p:nvPr/>
        </p:nvSpPr>
        <p:spPr>
          <a:xfrm>
            <a:off x="2174100" y="5803003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Route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E2C1B6-CC1B-4588-8E2E-5FA2E7E75B44}"/>
              </a:ext>
            </a:extLst>
          </p:cNvPr>
          <p:cNvSpPr txBox="1"/>
          <p:nvPr/>
        </p:nvSpPr>
        <p:spPr>
          <a:xfrm>
            <a:off x="6140827" y="5772396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F072DAE-3459-4699-B90B-177E2EAF9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85" y="3955098"/>
            <a:ext cx="4098637" cy="14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4707"/>
            <a:ext cx="7808976" cy="108813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3500" dirty="0"/>
              <a:t>Data </a:t>
            </a:r>
            <a:r>
              <a:rPr lang="en-US" sz="3500" dirty="0">
                <a:ea typeface="+mj-lt"/>
                <a:cs typeface="+mj-lt"/>
              </a:rPr>
              <a:t>Passing: </a:t>
            </a:r>
            <a:r>
              <a:rPr lang="en-US" sz="3500" dirty="0"/>
              <a:t>Controller to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1945055"/>
            <a:ext cx="8608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As most of the cases controller functions will be responsible for database operations and calculations, we will be needing to pass data from controller to views to build dynamic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Values can be passed with an associative array and the passed values can be retrieved with the key in blade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 view('filename', ['key' =&gt; 'Value' , 'key' =&gt; 'Value']); //Passing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 echo $key; ?&gt; //retrieving in blade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As an alternative to passing a complete array of data to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latin typeface="Cambria" panose="02040503050406030204" pitchFamily="18" charset="0"/>
              </a:rPr>
              <a:t> helper function, you may use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latin typeface="Cambria" panose="02040503050406030204" pitchFamily="18" charset="0"/>
              </a:rPr>
              <a:t> method to add individual pieces of data to the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 view('filename')-&gt;with('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blade_key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 'value'); //Passing value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 may display the contents of the variable like so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Hello, {{ $name }}. 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Instead of using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Hello, &lt;?php echo $name; ?&gt;</a:t>
            </a:r>
          </a:p>
          <a:p>
            <a:r>
              <a:rPr lang="en-US" dirty="0">
                <a:latin typeface="Cambria" panose="02040503050406030204" pitchFamily="18" charset="0"/>
              </a:rPr>
              <a:t>By default, Blade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{{ }} </a:t>
            </a:r>
            <a:r>
              <a:rPr lang="en-US" dirty="0">
                <a:latin typeface="Cambria" panose="02040503050406030204" pitchFamily="18" charset="0"/>
              </a:rPr>
              <a:t>statements are automatically sent through PHP's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htmlspecialchars</a:t>
            </a:r>
            <a:r>
              <a:rPr lang="en-US" dirty="0">
                <a:latin typeface="Cambria" panose="02040503050406030204" pitchFamily="18" charset="0"/>
              </a:rPr>
              <a:t> function</a:t>
            </a:r>
            <a:endParaRPr lang="x-non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2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Passing Data to View [Associative Array]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BC5A50-69F8-4B37-91FA-B1EB7826B226}"/>
              </a:ext>
            </a:extLst>
          </p:cNvPr>
          <p:cNvSpPr txBox="1"/>
          <p:nvPr/>
        </p:nvSpPr>
        <p:spPr>
          <a:xfrm>
            <a:off x="1503836" y="5254038"/>
            <a:ext cx="13405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Passing the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E2C1B6-CC1B-4588-8E2E-5FA2E7E75B44}"/>
              </a:ext>
            </a:extLst>
          </p:cNvPr>
          <p:cNvSpPr txBox="1"/>
          <p:nvPr/>
        </p:nvSpPr>
        <p:spPr>
          <a:xfrm>
            <a:off x="5584881" y="4321079"/>
            <a:ext cx="13405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Using them in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D5136C-D36E-4790-A58E-B4091A41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2" y="1285517"/>
            <a:ext cx="3219549" cy="3758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414CDD-A6A2-49B5-A9A5-1331C7E9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71" y="1285517"/>
            <a:ext cx="4725398" cy="2875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6967C03-285F-42E8-AE65-33922A79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556" y="5044022"/>
            <a:ext cx="2876550" cy="158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C7A026-DBA9-4959-BAAF-7CCCED9D9E1A}"/>
              </a:ext>
            </a:extLst>
          </p:cNvPr>
          <p:cNvSpPr txBox="1"/>
          <p:nvPr/>
        </p:nvSpPr>
        <p:spPr>
          <a:xfrm>
            <a:off x="7445641" y="5562739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4179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Passing Data to View [with function]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BC5A50-69F8-4B37-91FA-B1EB7826B226}"/>
              </a:ext>
            </a:extLst>
          </p:cNvPr>
          <p:cNvSpPr txBox="1"/>
          <p:nvPr/>
        </p:nvSpPr>
        <p:spPr>
          <a:xfrm>
            <a:off x="1548327" y="4604859"/>
            <a:ext cx="13405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Passing the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E2C1B6-CC1B-4588-8E2E-5FA2E7E75B44}"/>
              </a:ext>
            </a:extLst>
          </p:cNvPr>
          <p:cNvSpPr txBox="1"/>
          <p:nvPr/>
        </p:nvSpPr>
        <p:spPr>
          <a:xfrm>
            <a:off x="5584881" y="4427615"/>
            <a:ext cx="20107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Shortcut to echo variable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6967C03-285F-42E8-AE65-33922A79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56" y="5044022"/>
            <a:ext cx="2876550" cy="158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C7A026-DBA9-4959-BAAF-7CCCED9D9E1A}"/>
              </a:ext>
            </a:extLst>
          </p:cNvPr>
          <p:cNvSpPr txBox="1"/>
          <p:nvPr/>
        </p:nvSpPr>
        <p:spPr>
          <a:xfrm>
            <a:off x="7445641" y="5562739"/>
            <a:ext cx="13405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1096E5-7841-4986-BD4C-238F4D74B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6" y="1346852"/>
            <a:ext cx="3613543" cy="3011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181546-DF50-4A11-B6E0-2F3BB50E5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556" y="1309445"/>
            <a:ext cx="4276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62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698</TotalTime>
  <Words>780</Words>
  <Application>Microsoft Office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Wingdings</vt:lpstr>
      <vt:lpstr>Spectrum</vt:lpstr>
      <vt:lpstr>Laravel Controller and Usage</vt:lpstr>
      <vt:lpstr>Lecture Outline</vt:lpstr>
      <vt:lpstr>Creating Controllers</vt:lpstr>
      <vt:lpstr>PowerPoint Presentation</vt:lpstr>
      <vt:lpstr>Loading View from Controller</vt:lpstr>
      <vt:lpstr>PowerPoint Presentation</vt:lpstr>
      <vt:lpstr>Data Passing: Controller to View</vt:lpstr>
      <vt:lpstr>PowerPoint Presentation</vt:lpstr>
      <vt:lpstr>PowerPoint Presentation</vt:lpstr>
      <vt:lpstr>Blade Syntaxes in Views</vt:lpstr>
      <vt:lpstr>PowerPoint Presentation</vt:lpstr>
      <vt:lpstr>PowerPoint Presentation</vt:lpstr>
      <vt:lpstr>PowerPoint Presentation</vt:lpstr>
      <vt:lpstr>Data Passing:  View to Controller</vt:lpstr>
      <vt:lpstr>PowerPoint Presentation</vt:lpstr>
      <vt:lpstr>Advanced Routing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Tanvir Ahmed; Md.Al-Amin</dc:creator>
  <cp:lastModifiedBy>User</cp:lastModifiedBy>
  <cp:revision>51</cp:revision>
  <dcterms:created xsi:type="dcterms:W3CDTF">2018-12-10T17:20:29Z</dcterms:created>
  <dcterms:modified xsi:type="dcterms:W3CDTF">2021-08-30T16:34:23Z</dcterms:modified>
</cp:coreProperties>
</file>