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2" r:id="rId5"/>
    <p:sldId id="268" r:id="rId6"/>
    <p:sldId id="273" r:id="rId7"/>
    <p:sldId id="274" r:id="rId8"/>
    <p:sldId id="269" r:id="rId9"/>
    <p:sldId id="270" r:id="rId10"/>
    <p:sldId id="275" r:id="rId11"/>
    <p:sldId id="276" r:id="rId12"/>
    <p:sldId id="277" r:id="rId13"/>
    <p:sldId id="271" r:id="rId14"/>
    <p:sldId id="258" r:id="rId15"/>
    <p:sldId id="278" r:id="rId16"/>
    <p:sldId id="279" r:id="rId17"/>
    <p:sldId id="267" r:id="rId18"/>
    <p:sldId id="294" r:id="rId19"/>
    <p:sldId id="293" r:id="rId20"/>
    <p:sldId id="265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E7B34-B2E1-4770-BDC8-80C6A60A596B}" v="1" dt="2020-04-30T08:48:42.086"/>
    <p1510:client id="{2ED85BA3-A855-C0DF-85ED-0EE747991241}" v="15" dt="2020-04-29T21:27:00.891"/>
    <p1510:client id="{B118E23E-1EFA-466E-815D-91335AD430EE}" v="160" dt="2020-04-30T08:13:07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S::alamin@aiub.edu::bcbe49e6-e4a7-45c5-8a0e-d548ae8c8143" providerId="AD" clId="Web-{2ED85BA3-A855-C0DF-85ED-0EE747991241}"/>
    <pc:docChg chg="modSld">
      <pc:chgData name="Md. Al-Amin" userId="S::alamin@aiub.edu::bcbe49e6-e4a7-45c5-8a0e-d548ae8c8143" providerId="AD" clId="Web-{2ED85BA3-A855-C0DF-85ED-0EE747991241}" dt="2020-04-29T21:27:00.266" v="13" actId="1076"/>
      <pc:docMkLst>
        <pc:docMk/>
      </pc:docMkLst>
      <pc:sldChg chg="modSp">
        <pc:chgData name="Md. Al-Amin" userId="S::alamin@aiub.edu::bcbe49e6-e4a7-45c5-8a0e-d548ae8c8143" providerId="AD" clId="Web-{2ED85BA3-A855-C0DF-85ED-0EE747991241}" dt="2020-04-29T21:27:00.266" v="13" actId="1076"/>
        <pc:sldMkLst>
          <pc:docMk/>
          <pc:sldMk cId="700707328" sldId="256"/>
        </pc:sldMkLst>
        <pc:spChg chg="mod">
          <ac:chgData name="Md. Al-Amin" userId="S::alamin@aiub.edu::bcbe49e6-e4a7-45c5-8a0e-d548ae8c8143" providerId="AD" clId="Web-{2ED85BA3-A855-C0DF-85ED-0EE747991241}" dt="2020-04-29T21:27:00.266" v="13" actId="1076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  <pc:docChgLst>
    <pc:chgData name="Tanvir Ahmed" userId="5fa9bf89-1556-4927-a8e9-24c5d464f299" providerId="ADAL" clId="{8A963B9A-98F4-4EEB-86DA-59BB100C8EBA}"/>
    <pc:docChg chg="undo custSel addSld modSld">
      <pc:chgData name="Tanvir Ahmed" userId="5fa9bf89-1556-4927-a8e9-24c5d464f299" providerId="ADAL" clId="{8A963B9A-98F4-4EEB-86DA-59BB100C8EBA}" dt="2020-04-28T17:29:40.270" v="65"/>
      <pc:docMkLst>
        <pc:docMk/>
      </pc:docMkLst>
      <pc:sldChg chg="modSp">
        <pc:chgData name="Tanvir Ahmed" userId="5fa9bf89-1556-4927-a8e9-24c5d464f299" providerId="ADAL" clId="{8A963B9A-98F4-4EEB-86DA-59BB100C8EBA}" dt="2020-04-28T17:28:00.125" v="38" actId="20577"/>
        <pc:sldMkLst>
          <pc:docMk/>
          <pc:sldMk cId="700707328" sldId="256"/>
        </pc:sldMkLst>
        <pc:spChg chg="mod">
          <ac:chgData name="Tanvir Ahmed" userId="5fa9bf89-1556-4927-a8e9-24c5d464f299" providerId="ADAL" clId="{8A963B9A-98F4-4EEB-86DA-59BB100C8EBA}" dt="2020-04-28T17:28:00.125" v="38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8A963B9A-98F4-4EEB-86DA-59BB100C8EBA}" dt="2020-04-28T17:28:50.861" v="49" actId="14100"/>
        <pc:sldMkLst>
          <pc:docMk/>
          <pc:sldMk cId="424874041" sldId="257"/>
        </pc:sldMkLst>
        <pc:spChg chg="mod">
          <ac:chgData name="Tanvir Ahmed" userId="5fa9bf89-1556-4927-a8e9-24c5d464f299" providerId="ADAL" clId="{8A963B9A-98F4-4EEB-86DA-59BB100C8EBA}" dt="2020-04-28T17:28:50.861" v="49" actId="14100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Tanvir Ahmed" userId="5fa9bf89-1556-4927-a8e9-24c5d464f299" providerId="ADAL" clId="{8A963B9A-98F4-4EEB-86DA-59BB100C8EBA}" dt="2020-04-28T17:29:03.268" v="51"/>
        <pc:sldMkLst>
          <pc:docMk/>
          <pc:sldMk cId="2134390752" sldId="266"/>
        </pc:sldMkLst>
        <pc:spChg chg="mod">
          <ac:chgData name="Tanvir Ahmed" userId="5fa9bf89-1556-4927-a8e9-24c5d464f299" providerId="ADAL" clId="{8A963B9A-98F4-4EEB-86DA-59BB100C8EBA}" dt="2020-04-28T17:29:03.268" v="51"/>
          <ac:spMkLst>
            <pc:docMk/>
            <pc:sldMk cId="2134390752" sldId="26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8A963B9A-98F4-4EEB-86DA-59BB100C8EBA}" dt="2020-04-28T17:29:25.160" v="63" actId="1036"/>
        <pc:sldMkLst>
          <pc:docMk/>
          <pc:sldMk cId="3132154582" sldId="267"/>
        </pc:sldMkLst>
        <pc:spChg chg="mod">
          <ac:chgData name="Tanvir Ahmed" userId="5fa9bf89-1556-4927-a8e9-24c5d464f299" providerId="ADAL" clId="{8A963B9A-98F4-4EEB-86DA-59BB100C8EBA}" dt="2020-04-28T17:29:25.160" v="63" actId="1036"/>
          <ac:spMkLst>
            <pc:docMk/>
            <pc:sldMk cId="3132154582" sldId="267"/>
            <ac:spMk id="2" creationId="{00000000-0000-0000-0000-000000000000}"/>
          </ac:spMkLst>
        </pc:spChg>
      </pc:sldChg>
      <pc:sldChg chg="modSp add">
        <pc:chgData name="Tanvir Ahmed" userId="5fa9bf89-1556-4927-a8e9-24c5d464f299" providerId="ADAL" clId="{8A963B9A-98F4-4EEB-86DA-59BB100C8EBA}" dt="2020-04-28T17:29:40.270" v="65"/>
        <pc:sldMkLst>
          <pc:docMk/>
          <pc:sldMk cId="128799353" sldId="268"/>
        </pc:sldMkLst>
        <pc:spChg chg="mod">
          <ac:chgData name="Tanvir Ahmed" userId="5fa9bf89-1556-4927-a8e9-24c5d464f299" providerId="ADAL" clId="{8A963B9A-98F4-4EEB-86DA-59BB100C8EBA}" dt="2020-04-28T17:29:40.270" v="65"/>
          <ac:spMkLst>
            <pc:docMk/>
            <pc:sldMk cId="128799353" sldId="268"/>
            <ac:spMk id="2" creationId="{00000000-0000-0000-0000-000000000000}"/>
          </ac:spMkLst>
        </pc:spChg>
      </pc:sldChg>
    </pc:docChg>
  </pc:docChgLst>
  <pc:docChgLst>
    <pc:chgData name="Tanvir Ahmed" userId="5fa9bf89-1556-4927-a8e9-24c5d464f299" providerId="ADAL" clId="{B118E23E-1EFA-466E-815D-91335AD430EE}"/>
    <pc:docChg chg="undo redo custSel addSld delSld modSld">
      <pc:chgData name="Tanvir Ahmed" userId="5fa9bf89-1556-4927-a8e9-24c5d464f299" providerId="ADAL" clId="{B118E23E-1EFA-466E-815D-91335AD430EE}" dt="2020-04-30T08:13:14.246" v="2878" actId="2711"/>
      <pc:docMkLst>
        <pc:docMk/>
      </pc:docMkLst>
      <pc:sldChg chg="modSp">
        <pc:chgData name="Tanvir Ahmed" userId="5fa9bf89-1556-4927-a8e9-24c5d464f299" providerId="ADAL" clId="{B118E23E-1EFA-466E-815D-91335AD430EE}" dt="2020-04-30T08:11:14.418" v="2871" actId="20577"/>
        <pc:sldMkLst>
          <pc:docMk/>
          <pc:sldMk cId="700707328" sldId="256"/>
        </pc:sldMkLst>
        <pc:spChg chg="mod">
          <ac:chgData name="Tanvir Ahmed" userId="5fa9bf89-1556-4927-a8e9-24c5d464f299" providerId="ADAL" clId="{B118E23E-1EFA-466E-815D-91335AD430EE}" dt="2020-04-28T17:40:50.652" v="24" actId="107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Tanvir Ahmed" userId="5fa9bf89-1556-4927-a8e9-24c5d464f299" providerId="ADAL" clId="{B118E23E-1EFA-466E-815D-91335AD430EE}" dt="2020-04-30T08:11:14.418" v="287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B118E23E-1EFA-466E-815D-91335AD430EE}" dt="2020-04-29T10:06:48.870" v="54" actId="20577"/>
        <pc:sldMkLst>
          <pc:docMk/>
          <pc:sldMk cId="424874041" sldId="257"/>
        </pc:sldMkLst>
        <pc:spChg chg="mod">
          <ac:chgData name="Tanvir Ahmed" userId="5fa9bf89-1556-4927-a8e9-24c5d464f299" providerId="ADAL" clId="{B118E23E-1EFA-466E-815D-91335AD430EE}" dt="2020-04-29T10:06:48.870" v="5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delSp modSp">
        <pc:chgData name="Tanvir Ahmed" userId="5fa9bf89-1556-4927-a8e9-24c5d464f299" providerId="ADAL" clId="{B118E23E-1EFA-466E-815D-91335AD430EE}" dt="2020-04-29T13:27:10.014" v="2437" actId="1076"/>
        <pc:sldMkLst>
          <pc:docMk/>
          <pc:sldMk cId="2823762119" sldId="258"/>
        </pc:sldMkLst>
        <pc:spChg chg="mod">
          <ac:chgData name="Tanvir Ahmed" userId="5fa9bf89-1556-4927-a8e9-24c5d464f299" providerId="ADAL" clId="{B118E23E-1EFA-466E-815D-91335AD430EE}" dt="2020-04-29T13:26:08.222" v="2332" actId="20577"/>
          <ac:spMkLst>
            <pc:docMk/>
            <pc:sldMk cId="2823762119" sldId="258"/>
            <ac:spMk id="2" creationId="{00000000-0000-0000-0000-000000000000}"/>
          </ac:spMkLst>
        </pc:spChg>
        <pc:spChg chg="del">
          <ac:chgData name="Tanvir Ahmed" userId="5fa9bf89-1556-4927-a8e9-24c5d464f299" providerId="ADAL" clId="{B118E23E-1EFA-466E-815D-91335AD430EE}" dt="2020-04-29T13:25:38.073" v="2292" actId="478"/>
          <ac:spMkLst>
            <pc:docMk/>
            <pc:sldMk cId="2823762119" sldId="258"/>
            <ac:spMk id="5" creationId="{53BED9D7-DC35-6145-B086-E1B62BC08349}"/>
          </ac:spMkLst>
        </pc:spChg>
        <pc:spChg chg="add mod">
          <ac:chgData name="Tanvir Ahmed" userId="5fa9bf89-1556-4927-a8e9-24c5d464f299" providerId="ADAL" clId="{B118E23E-1EFA-466E-815D-91335AD430EE}" dt="2020-04-29T13:27:07.693" v="2436" actId="20577"/>
          <ac:spMkLst>
            <pc:docMk/>
            <pc:sldMk cId="2823762119" sldId="258"/>
            <ac:spMk id="6" creationId="{1AFD3A8E-207E-4F47-8B3B-ADB01F326A73}"/>
          </ac:spMkLst>
        </pc:spChg>
        <pc:picChg chg="add mod">
          <ac:chgData name="Tanvir Ahmed" userId="5fa9bf89-1556-4927-a8e9-24c5d464f299" providerId="ADAL" clId="{B118E23E-1EFA-466E-815D-91335AD430EE}" dt="2020-04-29T13:27:10.014" v="2437" actId="1076"/>
          <ac:picMkLst>
            <pc:docMk/>
            <pc:sldMk cId="2823762119" sldId="258"/>
            <ac:picMk id="3" creationId="{2FD56011-9F83-4C4C-93F8-BBB2344BF708}"/>
          </ac:picMkLst>
        </pc:picChg>
      </pc:sldChg>
      <pc:sldChg chg="del">
        <pc:chgData name="Tanvir Ahmed" userId="5fa9bf89-1556-4927-a8e9-24c5d464f299" providerId="ADAL" clId="{B118E23E-1EFA-466E-815D-91335AD430EE}" dt="2020-04-29T20:22:41.386" v="2864" actId="2696"/>
        <pc:sldMkLst>
          <pc:docMk/>
          <pc:sldMk cId="1923382373" sldId="264"/>
        </pc:sldMkLst>
      </pc:sldChg>
      <pc:sldChg chg="modSp">
        <pc:chgData name="Tanvir Ahmed" userId="5fa9bf89-1556-4927-a8e9-24c5d464f299" providerId="ADAL" clId="{B118E23E-1EFA-466E-815D-91335AD430EE}" dt="2020-04-30T08:13:14.246" v="2878" actId="2711"/>
        <pc:sldMkLst>
          <pc:docMk/>
          <pc:sldMk cId="3224969828" sldId="265"/>
        </pc:sldMkLst>
        <pc:spChg chg="mod">
          <ac:chgData name="Tanvir Ahmed" userId="5fa9bf89-1556-4927-a8e9-24c5d464f299" providerId="ADAL" clId="{B118E23E-1EFA-466E-815D-91335AD430EE}" dt="2020-04-30T08:13:14.246" v="2878" actId="2711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setBg">
        <pc:chgData name="Tanvir Ahmed" userId="5fa9bf89-1556-4927-a8e9-24c5d464f299" providerId="ADAL" clId="{B118E23E-1EFA-466E-815D-91335AD430EE}" dt="2020-04-29T10:41:15.823" v="308" actId="108"/>
        <pc:sldMkLst>
          <pc:docMk/>
          <pc:sldMk cId="2134390752" sldId="266"/>
        </pc:sldMkLst>
        <pc:spChg chg="mod">
          <ac:chgData name="Tanvir Ahmed" userId="5fa9bf89-1556-4927-a8e9-24c5d464f299" providerId="ADAL" clId="{B118E23E-1EFA-466E-815D-91335AD430EE}" dt="2020-04-29T10:06:45.936" v="53" actId="20577"/>
          <ac:spMkLst>
            <pc:docMk/>
            <pc:sldMk cId="2134390752" sldId="266"/>
            <ac:spMk id="2" creationId="{00000000-0000-0000-0000-000000000000}"/>
          </ac:spMkLst>
        </pc:spChg>
        <pc:spChg chg="add del">
          <ac:chgData name="Tanvir Ahmed" userId="5fa9bf89-1556-4927-a8e9-24c5d464f299" providerId="ADAL" clId="{B118E23E-1EFA-466E-815D-91335AD430EE}" dt="2020-04-29T10:06:38.087" v="50"/>
          <ac:spMkLst>
            <pc:docMk/>
            <pc:sldMk cId="2134390752" sldId="266"/>
            <ac:spMk id="3" creationId="{6EF4640D-E469-49F7-A580-3411CC61956E}"/>
          </ac:spMkLst>
        </pc:spChg>
        <pc:spChg chg="add del">
          <ac:chgData name="Tanvir Ahmed" userId="5fa9bf89-1556-4927-a8e9-24c5d464f299" providerId="ADAL" clId="{B118E23E-1EFA-466E-815D-91335AD430EE}" dt="2020-04-29T10:07:14.456" v="57"/>
          <ac:spMkLst>
            <pc:docMk/>
            <pc:sldMk cId="2134390752" sldId="266"/>
            <ac:spMk id="4" creationId="{6A6138BB-56C2-4CE9-B399-6BB67DCC3727}"/>
          </ac:spMkLst>
        </pc:spChg>
        <pc:spChg chg="mod">
          <ac:chgData name="Tanvir Ahmed" userId="5fa9bf89-1556-4927-a8e9-24c5d464f299" providerId="ADAL" clId="{B118E23E-1EFA-466E-815D-91335AD430EE}" dt="2020-04-29T10:41:15.823" v="308" actId="108"/>
          <ac:spMkLst>
            <pc:docMk/>
            <pc:sldMk cId="2134390752" sldId="266"/>
            <ac:spMk id="6" creationId="{37C26D19-85DA-834B-9600-C9820C508897}"/>
          </ac:spMkLst>
        </pc:spChg>
      </pc:sldChg>
      <pc:sldChg chg="modSp">
        <pc:chgData name="Tanvir Ahmed" userId="5fa9bf89-1556-4927-a8e9-24c5d464f299" providerId="ADAL" clId="{B118E23E-1EFA-466E-815D-91335AD430EE}" dt="2020-04-29T10:53:05.170" v="410" actId="12"/>
        <pc:sldMkLst>
          <pc:docMk/>
          <pc:sldMk cId="3132154582" sldId="267"/>
        </pc:sldMkLst>
        <pc:spChg chg="mod">
          <ac:chgData name="Tanvir Ahmed" userId="5fa9bf89-1556-4927-a8e9-24c5d464f299" providerId="ADAL" clId="{B118E23E-1EFA-466E-815D-91335AD430EE}" dt="2020-04-28T17:42:15.645" v="38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Tanvir Ahmed" userId="5fa9bf89-1556-4927-a8e9-24c5d464f299" providerId="ADAL" clId="{B118E23E-1EFA-466E-815D-91335AD430EE}" dt="2020-04-29T10:53:05.170" v="410" actId="12"/>
          <ac:spMkLst>
            <pc:docMk/>
            <pc:sldMk cId="3132154582" sldId="267"/>
            <ac:spMk id="4" creationId="{E00A471B-FCB5-3949-B014-0D06C67E41B3}"/>
          </ac:spMkLst>
        </pc:spChg>
      </pc:sldChg>
      <pc:sldChg chg="modSp">
        <pc:chgData name="Tanvir Ahmed" userId="5fa9bf89-1556-4927-a8e9-24c5d464f299" providerId="ADAL" clId="{B118E23E-1EFA-466E-815D-91335AD430EE}" dt="2020-04-29T11:40:20.195" v="1171" actId="108"/>
        <pc:sldMkLst>
          <pc:docMk/>
          <pc:sldMk cId="128799353" sldId="268"/>
        </pc:sldMkLst>
        <pc:spChg chg="mod">
          <ac:chgData name="Tanvir Ahmed" userId="5fa9bf89-1556-4927-a8e9-24c5d464f299" providerId="ADAL" clId="{B118E23E-1EFA-466E-815D-91335AD430EE}" dt="2020-04-29T10:54:55.397" v="437" actId="20577"/>
          <ac:spMkLst>
            <pc:docMk/>
            <pc:sldMk cId="128799353" sldId="268"/>
            <ac:spMk id="2" creationId="{00000000-0000-0000-0000-000000000000}"/>
          </ac:spMkLst>
        </pc:spChg>
        <pc:spChg chg="mod">
          <ac:chgData name="Tanvir Ahmed" userId="5fa9bf89-1556-4927-a8e9-24c5d464f299" providerId="ADAL" clId="{B118E23E-1EFA-466E-815D-91335AD430EE}" dt="2020-04-29T11:40:20.195" v="1171" actId="108"/>
          <ac:spMkLst>
            <pc:docMk/>
            <pc:sldMk cId="128799353" sldId="268"/>
            <ac:spMk id="4" creationId="{E00A471B-FCB5-3949-B014-0D06C67E41B3}"/>
          </ac:spMkLst>
        </pc:spChg>
      </pc:sldChg>
      <pc:sldChg chg="addSp modSp">
        <pc:chgData name="Tanvir Ahmed" userId="5fa9bf89-1556-4927-a8e9-24c5d464f299" providerId="ADAL" clId="{B118E23E-1EFA-466E-815D-91335AD430EE}" dt="2020-04-29T11:57:28.518" v="1274" actId="1035"/>
        <pc:sldMkLst>
          <pc:docMk/>
          <pc:sldMk cId="642272811" sldId="269"/>
        </pc:sldMkLst>
        <pc:spChg chg="mod">
          <ac:chgData name="Tanvir Ahmed" userId="5fa9bf89-1556-4927-a8e9-24c5d464f299" providerId="ADAL" clId="{B118E23E-1EFA-466E-815D-91335AD430EE}" dt="2020-04-28T17:42:35.107" v="40"/>
          <ac:spMkLst>
            <pc:docMk/>
            <pc:sldMk cId="642272811" sldId="269"/>
            <ac:spMk id="2" creationId="{00000000-0000-0000-0000-000000000000}"/>
          </ac:spMkLst>
        </pc:spChg>
        <pc:spChg chg="mod">
          <ac:chgData name="Tanvir Ahmed" userId="5fa9bf89-1556-4927-a8e9-24c5d464f299" providerId="ADAL" clId="{B118E23E-1EFA-466E-815D-91335AD430EE}" dt="2020-04-29T11:57:24.371" v="1260" actId="207"/>
          <ac:spMkLst>
            <pc:docMk/>
            <pc:sldMk cId="642272811" sldId="269"/>
            <ac:spMk id="4" creationId="{E00A471B-FCB5-3949-B014-0D06C67E41B3}"/>
          </ac:spMkLst>
        </pc:spChg>
        <pc:picChg chg="add mod">
          <ac:chgData name="Tanvir Ahmed" userId="5fa9bf89-1556-4927-a8e9-24c5d464f299" providerId="ADAL" clId="{B118E23E-1EFA-466E-815D-91335AD430EE}" dt="2020-04-29T11:57:28.518" v="1274" actId="1035"/>
          <ac:picMkLst>
            <pc:docMk/>
            <pc:sldMk cId="642272811" sldId="269"/>
            <ac:picMk id="3" creationId="{C03BA5D7-DD8C-47AE-A2BC-75B20A8FF9AE}"/>
          </ac:picMkLst>
        </pc:picChg>
      </pc:sldChg>
      <pc:sldChg chg="addSp delSp modSp">
        <pc:chgData name="Tanvir Ahmed" userId="5fa9bf89-1556-4927-a8e9-24c5d464f299" providerId="ADAL" clId="{B118E23E-1EFA-466E-815D-91335AD430EE}" dt="2020-04-29T12:12:16.066" v="1859" actId="108"/>
        <pc:sldMkLst>
          <pc:docMk/>
          <pc:sldMk cId="1333740668" sldId="270"/>
        </pc:sldMkLst>
        <pc:spChg chg="mod">
          <ac:chgData name="Tanvir Ahmed" userId="5fa9bf89-1556-4927-a8e9-24c5d464f299" providerId="ADAL" clId="{B118E23E-1EFA-466E-815D-91335AD430EE}" dt="2020-04-28T17:42:50.156" v="43" actId="1076"/>
          <ac:spMkLst>
            <pc:docMk/>
            <pc:sldMk cId="1333740668" sldId="270"/>
            <ac:spMk id="2" creationId="{00000000-0000-0000-0000-000000000000}"/>
          </ac:spMkLst>
        </pc:spChg>
        <pc:spChg chg="mod">
          <ac:chgData name="Tanvir Ahmed" userId="5fa9bf89-1556-4927-a8e9-24c5d464f299" providerId="ADAL" clId="{B118E23E-1EFA-466E-815D-91335AD430EE}" dt="2020-04-29T12:12:16.066" v="1859" actId="108"/>
          <ac:spMkLst>
            <pc:docMk/>
            <pc:sldMk cId="1333740668" sldId="270"/>
            <ac:spMk id="4" creationId="{E00A471B-FCB5-3949-B014-0D06C67E41B3}"/>
          </ac:spMkLst>
        </pc:spChg>
        <pc:picChg chg="add del mod">
          <ac:chgData name="Tanvir Ahmed" userId="5fa9bf89-1556-4927-a8e9-24c5d464f299" providerId="ADAL" clId="{B118E23E-1EFA-466E-815D-91335AD430EE}" dt="2020-04-29T12:12:00.396" v="1857" actId="478"/>
          <ac:picMkLst>
            <pc:docMk/>
            <pc:sldMk cId="1333740668" sldId="270"/>
            <ac:picMk id="3" creationId="{65C49FAE-AE46-4195-B8FB-D1E9482C244B}"/>
          </ac:picMkLst>
        </pc:picChg>
      </pc:sldChg>
      <pc:sldChg chg="addSp modSp">
        <pc:chgData name="Tanvir Ahmed" userId="5fa9bf89-1556-4927-a8e9-24c5d464f299" providerId="ADAL" clId="{B118E23E-1EFA-466E-815D-91335AD430EE}" dt="2020-04-29T13:22:17.426" v="2290" actId="14100"/>
        <pc:sldMkLst>
          <pc:docMk/>
          <pc:sldMk cId="874697441" sldId="271"/>
        </pc:sldMkLst>
        <pc:spChg chg="mod">
          <ac:chgData name="Tanvir Ahmed" userId="5fa9bf89-1556-4927-a8e9-24c5d464f299" providerId="ADAL" clId="{B118E23E-1EFA-466E-815D-91335AD430EE}" dt="2020-04-28T17:43:02.132" v="45" actId="27636"/>
          <ac:spMkLst>
            <pc:docMk/>
            <pc:sldMk cId="874697441" sldId="271"/>
            <ac:spMk id="2" creationId="{00000000-0000-0000-0000-000000000000}"/>
          </ac:spMkLst>
        </pc:spChg>
        <pc:spChg chg="mod">
          <ac:chgData name="Tanvir Ahmed" userId="5fa9bf89-1556-4927-a8e9-24c5d464f299" providerId="ADAL" clId="{B118E23E-1EFA-466E-815D-91335AD430EE}" dt="2020-04-29T13:21:09.113" v="2256" actId="207"/>
          <ac:spMkLst>
            <pc:docMk/>
            <pc:sldMk cId="874697441" sldId="271"/>
            <ac:spMk id="4" creationId="{E00A471B-FCB5-3949-B014-0D06C67E41B3}"/>
          </ac:spMkLst>
        </pc:spChg>
        <pc:spChg chg="add mod">
          <ac:chgData name="Tanvir Ahmed" userId="5fa9bf89-1556-4927-a8e9-24c5d464f299" providerId="ADAL" clId="{B118E23E-1EFA-466E-815D-91335AD430EE}" dt="2020-04-29T13:21:59.997" v="2267" actId="208"/>
          <ac:spMkLst>
            <pc:docMk/>
            <pc:sldMk cId="874697441" sldId="271"/>
            <ac:spMk id="9" creationId="{CF8AD0D3-DB5B-4E6F-817D-22E91063A647}"/>
          </ac:spMkLst>
        </pc:spChg>
        <pc:spChg chg="add mod">
          <ac:chgData name="Tanvir Ahmed" userId="5fa9bf89-1556-4927-a8e9-24c5d464f299" providerId="ADAL" clId="{B118E23E-1EFA-466E-815D-91335AD430EE}" dt="2020-04-29T13:22:17.426" v="2290" actId="14100"/>
          <ac:spMkLst>
            <pc:docMk/>
            <pc:sldMk cId="874697441" sldId="271"/>
            <ac:spMk id="10" creationId="{4CE39055-6E49-40B3-8EDB-B57136F892B2}"/>
          </ac:spMkLst>
        </pc:spChg>
        <pc:picChg chg="add mod">
          <ac:chgData name="Tanvir Ahmed" userId="5fa9bf89-1556-4927-a8e9-24c5d464f299" providerId="ADAL" clId="{B118E23E-1EFA-466E-815D-91335AD430EE}" dt="2020-04-29T13:20:50.305" v="2253" actId="1076"/>
          <ac:picMkLst>
            <pc:docMk/>
            <pc:sldMk cId="874697441" sldId="271"/>
            <ac:picMk id="3" creationId="{CB5B0781-81E9-4D8C-9543-4F45179DAB6C}"/>
          </ac:picMkLst>
        </pc:picChg>
        <pc:cxnChg chg="add mod">
          <ac:chgData name="Tanvir Ahmed" userId="5fa9bf89-1556-4927-a8e9-24c5d464f299" providerId="ADAL" clId="{B118E23E-1EFA-466E-815D-91335AD430EE}" dt="2020-04-29T13:21:36.177" v="2257" actId="11529"/>
          <ac:cxnSpMkLst>
            <pc:docMk/>
            <pc:sldMk cId="874697441" sldId="271"/>
            <ac:cxnSpMk id="7" creationId="{1D48AE96-0E15-479A-8D69-0662002271D1}"/>
          </ac:cxnSpMkLst>
        </pc:cxnChg>
        <pc:cxnChg chg="add mod">
          <ac:chgData name="Tanvir Ahmed" userId="5fa9bf89-1556-4927-a8e9-24c5d464f299" providerId="ADAL" clId="{B118E23E-1EFA-466E-815D-91335AD430EE}" dt="2020-04-29T13:21:43.373" v="2259" actId="1076"/>
          <ac:cxnSpMkLst>
            <pc:docMk/>
            <pc:sldMk cId="874697441" sldId="271"/>
            <ac:cxnSpMk id="8" creationId="{9EB18BD6-84B3-4F4C-A812-F0E6951F001B}"/>
          </ac:cxnSpMkLst>
        </pc:cxnChg>
      </pc:sldChg>
      <pc:sldChg chg="addSp delSp modSp add setBg">
        <pc:chgData name="Tanvir Ahmed" userId="5fa9bf89-1556-4927-a8e9-24c5d464f299" providerId="ADAL" clId="{B118E23E-1EFA-466E-815D-91335AD430EE}" dt="2020-04-29T10:51:08.238" v="398" actId="108"/>
        <pc:sldMkLst>
          <pc:docMk/>
          <pc:sldMk cId="3249303295" sldId="272"/>
        </pc:sldMkLst>
        <pc:spChg chg="mod">
          <ac:chgData name="Tanvir Ahmed" userId="5fa9bf89-1556-4927-a8e9-24c5d464f299" providerId="ADAL" clId="{B118E23E-1EFA-466E-815D-91335AD430EE}" dt="2020-04-29T10:09:17.843" v="93" actId="20577"/>
          <ac:spMkLst>
            <pc:docMk/>
            <pc:sldMk cId="3249303295" sldId="272"/>
            <ac:spMk id="2" creationId="{00000000-0000-0000-0000-000000000000}"/>
          </ac:spMkLst>
        </pc:spChg>
        <pc:spChg chg="add del">
          <ac:chgData name="Tanvir Ahmed" userId="5fa9bf89-1556-4927-a8e9-24c5d464f299" providerId="ADAL" clId="{B118E23E-1EFA-466E-815D-91335AD430EE}" dt="2020-04-29T10:09:40.727" v="97"/>
          <ac:spMkLst>
            <pc:docMk/>
            <pc:sldMk cId="3249303295" sldId="272"/>
            <ac:spMk id="3" creationId="{1E8C0C8C-23E1-4848-86E9-0321310C041F}"/>
          </ac:spMkLst>
        </pc:spChg>
        <pc:spChg chg="add del">
          <ac:chgData name="Tanvir Ahmed" userId="5fa9bf89-1556-4927-a8e9-24c5d464f299" providerId="ADAL" clId="{B118E23E-1EFA-466E-815D-91335AD430EE}" dt="2020-04-29T10:10:46.100" v="111"/>
          <ac:spMkLst>
            <pc:docMk/>
            <pc:sldMk cId="3249303295" sldId="272"/>
            <ac:spMk id="4" creationId="{51616B7E-82D9-4614-B082-0A634E4E8DE5}"/>
          </ac:spMkLst>
        </pc:spChg>
        <pc:spChg chg="add del mod">
          <ac:chgData name="Tanvir Ahmed" userId="5fa9bf89-1556-4927-a8e9-24c5d464f299" providerId="ADAL" clId="{B118E23E-1EFA-466E-815D-91335AD430EE}" dt="2020-04-29T10:51:08.238" v="398" actId="108"/>
          <ac:spMkLst>
            <pc:docMk/>
            <pc:sldMk cId="3249303295" sldId="272"/>
            <ac:spMk id="5" creationId="{53BED9D7-DC35-6145-B086-E1B62BC08349}"/>
          </ac:spMkLst>
        </pc:spChg>
        <pc:spChg chg="add del">
          <ac:chgData name="Tanvir Ahmed" userId="5fa9bf89-1556-4927-a8e9-24c5d464f299" providerId="ADAL" clId="{B118E23E-1EFA-466E-815D-91335AD430EE}" dt="2020-04-29T10:10:56.644" v="117"/>
          <ac:spMkLst>
            <pc:docMk/>
            <pc:sldMk cId="3249303295" sldId="272"/>
            <ac:spMk id="7" creationId="{7E41E379-15F2-4B57-B25F-FB15B2BF8387}"/>
          </ac:spMkLst>
        </pc:spChg>
        <pc:spChg chg="add del">
          <ac:chgData name="Tanvir Ahmed" userId="5fa9bf89-1556-4927-a8e9-24c5d464f299" providerId="ADAL" clId="{B118E23E-1EFA-466E-815D-91335AD430EE}" dt="2020-04-29T10:10:56.644" v="117"/>
          <ac:spMkLst>
            <pc:docMk/>
            <pc:sldMk cId="3249303295" sldId="272"/>
            <ac:spMk id="8" creationId="{A07D4CD1-60DF-4706-BF8B-D16811DB36B3}"/>
          </ac:spMkLst>
        </pc:spChg>
        <pc:spChg chg="add del">
          <ac:chgData name="Tanvir Ahmed" userId="5fa9bf89-1556-4927-a8e9-24c5d464f299" providerId="ADAL" clId="{B118E23E-1EFA-466E-815D-91335AD430EE}" dt="2020-04-29T10:36:00.298" v="181"/>
          <ac:spMkLst>
            <pc:docMk/>
            <pc:sldMk cId="3249303295" sldId="272"/>
            <ac:spMk id="9" creationId="{2995452A-7206-4A0D-B836-24A32BEDFE33}"/>
          </ac:spMkLst>
        </pc:spChg>
        <pc:picChg chg="add del">
          <ac:chgData name="Tanvir Ahmed" userId="5fa9bf89-1556-4927-a8e9-24c5d464f299" providerId="ADAL" clId="{B118E23E-1EFA-466E-815D-91335AD430EE}" dt="2020-04-29T10:10:49.633" v="113"/>
          <ac:picMkLst>
            <pc:docMk/>
            <pc:sldMk cId="3249303295" sldId="272"/>
            <ac:picMk id="6" creationId="{1A313B8B-6FA6-4CC3-948E-8BAD873B8C8C}"/>
          </ac:picMkLst>
        </pc:picChg>
      </pc:sldChg>
      <pc:sldChg chg="addSp delSp modSp add setBg">
        <pc:chgData name="Tanvir Ahmed" userId="5fa9bf89-1556-4927-a8e9-24c5d464f299" providerId="ADAL" clId="{B118E23E-1EFA-466E-815D-91335AD430EE}" dt="2020-04-29T11:42:41.669" v="1175" actId="207"/>
        <pc:sldMkLst>
          <pc:docMk/>
          <pc:sldMk cId="1677456635" sldId="273"/>
        </pc:sldMkLst>
        <pc:spChg chg="mod">
          <ac:chgData name="Tanvir Ahmed" userId="5fa9bf89-1556-4927-a8e9-24c5d464f299" providerId="ADAL" clId="{B118E23E-1EFA-466E-815D-91335AD430EE}" dt="2020-04-29T11:01:35.136" v="602"/>
          <ac:spMkLst>
            <pc:docMk/>
            <pc:sldMk cId="1677456635" sldId="273"/>
            <ac:spMk id="2" creationId="{00000000-0000-0000-0000-000000000000}"/>
          </ac:spMkLst>
        </pc:spChg>
        <pc:spChg chg="add del">
          <ac:chgData name="Tanvir Ahmed" userId="5fa9bf89-1556-4927-a8e9-24c5d464f299" providerId="ADAL" clId="{B118E23E-1EFA-466E-815D-91335AD430EE}" dt="2020-04-29T11:07:07.671" v="803"/>
          <ac:spMkLst>
            <pc:docMk/>
            <pc:sldMk cId="1677456635" sldId="273"/>
            <ac:spMk id="3" creationId="{451E8444-CCCC-4B4E-86E1-1A67DA26DC4E}"/>
          </ac:spMkLst>
        </pc:spChg>
        <pc:spChg chg="mod">
          <ac:chgData name="Tanvir Ahmed" userId="5fa9bf89-1556-4927-a8e9-24c5d464f299" providerId="ADAL" clId="{B118E23E-1EFA-466E-815D-91335AD430EE}" dt="2020-04-29T11:42:41.669" v="1175" actId="207"/>
          <ac:spMkLst>
            <pc:docMk/>
            <pc:sldMk cId="1677456635" sldId="273"/>
            <ac:spMk id="5" creationId="{53BED9D7-DC35-6145-B086-E1B62BC08349}"/>
          </ac:spMkLst>
        </pc:spChg>
      </pc:sldChg>
      <pc:sldChg chg="modSp add">
        <pc:chgData name="Tanvir Ahmed" userId="5fa9bf89-1556-4927-a8e9-24c5d464f299" providerId="ADAL" clId="{B118E23E-1EFA-466E-815D-91335AD430EE}" dt="2020-04-29T11:43:24.963" v="1181" actId="207"/>
        <pc:sldMkLst>
          <pc:docMk/>
          <pc:sldMk cId="1979723958" sldId="274"/>
        </pc:sldMkLst>
        <pc:spChg chg="mod">
          <ac:chgData name="Tanvir Ahmed" userId="5fa9bf89-1556-4927-a8e9-24c5d464f299" providerId="ADAL" clId="{B118E23E-1EFA-466E-815D-91335AD430EE}" dt="2020-04-29T11:08:36.625" v="863" actId="20577"/>
          <ac:spMkLst>
            <pc:docMk/>
            <pc:sldMk cId="1979723958" sldId="274"/>
            <ac:spMk id="2" creationId="{00000000-0000-0000-0000-000000000000}"/>
          </ac:spMkLst>
        </pc:spChg>
        <pc:spChg chg="mod">
          <ac:chgData name="Tanvir Ahmed" userId="5fa9bf89-1556-4927-a8e9-24c5d464f299" providerId="ADAL" clId="{B118E23E-1EFA-466E-815D-91335AD430EE}" dt="2020-04-29T11:43:24.963" v="1181" actId="207"/>
          <ac:spMkLst>
            <pc:docMk/>
            <pc:sldMk cId="1979723958" sldId="274"/>
            <ac:spMk id="5" creationId="{53BED9D7-DC35-6145-B086-E1B62BC08349}"/>
          </ac:spMkLst>
        </pc:spChg>
      </pc:sldChg>
      <pc:sldChg chg="addSp delSp modSp add">
        <pc:chgData name="Tanvir Ahmed" userId="5fa9bf89-1556-4927-a8e9-24c5d464f299" providerId="ADAL" clId="{B118E23E-1EFA-466E-815D-91335AD430EE}" dt="2020-04-29T12:14:35.109" v="1917" actId="1038"/>
        <pc:sldMkLst>
          <pc:docMk/>
          <pc:sldMk cId="1448517322" sldId="275"/>
        </pc:sldMkLst>
        <pc:spChg chg="del mod">
          <ac:chgData name="Tanvir Ahmed" userId="5fa9bf89-1556-4927-a8e9-24c5d464f299" providerId="ADAL" clId="{B118E23E-1EFA-466E-815D-91335AD430EE}" dt="2020-04-29T12:14:29.873" v="1915" actId="478"/>
          <ac:spMkLst>
            <pc:docMk/>
            <pc:sldMk cId="1448517322" sldId="275"/>
            <ac:spMk id="2" creationId="{00000000-0000-0000-0000-000000000000}"/>
          </ac:spMkLst>
        </pc:spChg>
        <pc:spChg chg="del">
          <ac:chgData name="Tanvir Ahmed" userId="5fa9bf89-1556-4927-a8e9-24c5d464f299" providerId="ADAL" clId="{B118E23E-1EFA-466E-815D-91335AD430EE}" dt="2020-04-29T12:12:45.377" v="1881" actId="478"/>
          <ac:spMkLst>
            <pc:docMk/>
            <pc:sldMk cId="1448517322" sldId="275"/>
            <ac:spMk id="5" creationId="{53BED9D7-DC35-6145-B086-E1B62BC08349}"/>
          </ac:spMkLst>
        </pc:spChg>
        <pc:spChg chg="add mod">
          <ac:chgData name="Tanvir Ahmed" userId="5fa9bf89-1556-4927-a8e9-24c5d464f299" providerId="ADAL" clId="{B118E23E-1EFA-466E-815D-91335AD430EE}" dt="2020-04-29T12:14:35.109" v="1917" actId="1038"/>
          <ac:spMkLst>
            <pc:docMk/>
            <pc:sldMk cId="1448517322" sldId="275"/>
            <ac:spMk id="6" creationId="{FBAAD136-240D-4BD9-83CC-99A2501A801B}"/>
          </ac:spMkLst>
        </pc:spChg>
        <pc:picChg chg="add mod">
          <ac:chgData name="Tanvir Ahmed" userId="5fa9bf89-1556-4927-a8e9-24c5d464f299" providerId="ADAL" clId="{B118E23E-1EFA-466E-815D-91335AD430EE}" dt="2020-04-29T12:14:01.407" v="1889" actId="1076"/>
          <ac:picMkLst>
            <pc:docMk/>
            <pc:sldMk cId="1448517322" sldId="275"/>
            <ac:picMk id="3" creationId="{9B30BB6F-191A-4ACF-9C5B-8E32E22B85D2}"/>
          </ac:picMkLst>
        </pc:picChg>
      </pc:sldChg>
      <pc:sldChg chg="addSp delSp modSp add">
        <pc:chgData name="Tanvir Ahmed" userId="5fa9bf89-1556-4927-a8e9-24c5d464f299" providerId="ADAL" clId="{B118E23E-1EFA-466E-815D-91335AD430EE}" dt="2020-04-29T12:15:45.114" v="1931" actId="1076"/>
        <pc:sldMkLst>
          <pc:docMk/>
          <pc:sldMk cId="1517005123" sldId="276"/>
        </pc:sldMkLst>
        <pc:spChg chg="mod">
          <ac:chgData name="Tanvir Ahmed" userId="5fa9bf89-1556-4927-a8e9-24c5d464f299" providerId="ADAL" clId="{B118E23E-1EFA-466E-815D-91335AD430EE}" dt="2020-04-29T12:14:42.837" v="1926" actId="20577"/>
          <ac:spMkLst>
            <pc:docMk/>
            <pc:sldMk cId="1517005123" sldId="276"/>
            <ac:spMk id="2" creationId="{00000000-0000-0000-0000-000000000000}"/>
          </ac:spMkLst>
        </pc:spChg>
        <pc:picChg chg="del">
          <ac:chgData name="Tanvir Ahmed" userId="5fa9bf89-1556-4927-a8e9-24c5d464f299" providerId="ADAL" clId="{B118E23E-1EFA-466E-815D-91335AD430EE}" dt="2020-04-29T12:14:44.464" v="1927" actId="478"/>
          <ac:picMkLst>
            <pc:docMk/>
            <pc:sldMk cId="1517005123" sldId="276"/>
            <ac:picMk id="3" creationId="{9B30BB6F-191A-4ACF-9C5B-8E32E22B85D2}"/>
          </ac:picMkLst>
        </pc:picChg>
        <pc:picChg chg="add mod">
          <ac:chgData name="Tanvir Ahmed" userId="5fa9bf89-1556-4927-a8e9-24c5d464f299" providerId="ADAL" clId="{B118E23E-1EFA-466E-815D-91335AD430EE}" dt="2020-04-29T12:15:45.114" v="1931" actId="1076"/>
          <ac:picMkLst>
            <pc:docMk/>
            <pc:sldMk cId="1517005123" sldId="276"/>
            <ac:picMk id="4" creationId="{8C28A4D4-E9A1-4F36-BEC2-6CEAAB317919}"/>
          </ac:picMkLst>
        </pc:picChg>
      </pc:sldChg>
      <pc:sldChg chg="addSp delSp modSp add">
        <pc:chgData name="Tanvir Ahmed" userId="5fa9bf89-1556-4927-a8e9-24c5d464f299" providerId="ADAL" clId="{B118E23E-1EFA-466E-815D-91335AD430EE}" dt="2020-04-29T12:25:54.537" v="2123" actId="20577"/>
        <pc:sldMkLst>
          <pc:docMk/>
          <pc:sldMk cId="3678891772" sldId="277"/>
        </pc:sldMkLst>
        <pc:spChg chg="mod">
          <ac:chgData name="Tanvir Ahmed" userId="5fa9bf89-1556-4927-a8e9-24c5d464f299" providerId="ADAL" clId="{B118E23E-1EFA-466E-815D-91335AD430EE}" dt="2020-04-29T12:16:45.690" v="1941" actId="20577"/>
          <ac:spMkLst>
            <pc:docMk/>
            <pc:sldMk cId="3678891772" sldId="277"/>
            <ac:spMk id="2" creationId="{00000000-0000-0000-0000-000000000000}"/>
          </ac:spMkLst>
        </pc:spChg>
        <pc:spChg chg="add mod">
          <ac:chgData name="Tanvir Ahmed" userId="5fa9bf89-1556-4927-a8e9-24c5d464f299" providerId="ADAL" clId="{B118E23E-1EFA-466E-815D-91335AD430EE}" dt="2020-04-29T12:21:48.503" v="1955" actId="208"/>
          <ac:spMkLst>
            <pc:docMk/>
            <pc:sldMk cId="3678891772" sldId="277"/>
            <ac:spMk id="6" creationId="{85E4494E-AED8-4E61-829C-9EAA84661687}"/>
          </ac:spMkLst>
        </pc:spChg>
        <pc:spChg chg="add mod">
          <ac:chgData name="Tanvir Ahmed" userId="5fa9bf89-1556-4927-a8e9-24c5d464f299" providerId="ADAL" clId="{B118E23E-1EFA-466E-815D-91335AD430EE}" dt="2020-04-29T12:22:24.538" v="1969" actId="1076"/>
          <ac:spMkLst>
            <pc:docMk/>
            <pc:sldMk cId="3678891772" sldId="277"/>
            <ac:spMk id="7" creationId="{394CDEF3-8253-4ECA-A03F-17A1CA119D0A}"/>
          </ac:spMkLst>
        </pc:spChg>
        <pc:spChg chg="add mod">
          <ac:chgData name="Tanvir Ahmed" userId="5fa9bf89-1556-4927-a8e9-24c5d464f299" providerId="ADAL" clId="{B118E23E-1EFA-466E-815D-91335AD430EE}" dt="2020-04-29T12:22:45.900" v="1976" actId="14100"/>
          <ac:spMkLst>
            <pc:docMk/>
            <pc:sldMk cId="3678891772" sldId="277"/>
            <ac:spMk id="8" creationId="{77625658-4516-43D1-BE48-DAA2C599EA6E}"/>
          </ac:spMkLst>
        </pc:spChg>
        <pc:spChg chg="add mod">
          <ac:chgData name="Tanvir Ahmed" userId="5fa9bf89-1556-4927-a8e9-24c5d464f299" providerId="ADAL" clId="{B118E23E-1EFA-466E-815D-91335AD430EE}" dt="2020-04-29T12:25:54.537" v="2123" actId="20577"/>
          <ac:spMkLst>
            <pc:docMk/>
            <pc:sldMk cId="3678891772" sldId="277"/>
            <ac:spMk id="11" creationId="{B47ED87C-33F8-4148-B764-CBC832ACA465}"/>
          </ac:spMkLst>
        </pc:spChg>
        <pc:picChg chg="add del mod">
          <ac:chgData name="Tanvir Ahmed" userId="5fa9bf89-1556-4927-a8e9-24c5d464f299" providerId="ADAL" clId="{B118E23E-1EFA-466E-815D-91335AD430EE}" dt="2020-04-29T12:21:11.827" v="1949" actId="478"/>
          <ac:picMkLst>
            <pc:docMk/>
            <pc:sldMk cId="3678891772" sldId="277"/>
            <ac:picMk id="3" creationId="{1332A8C5-2AE3-4E69-950B-A518EF5D6E0F}"/>
          </ac:picMkLst>
        </pc:picChg>
        <pc:picChg chg="del">
          <ac:chgData name="Tanvir Ahmed" userId="5fa9bf89-1556-4927-a8e9-24c5d464f299" providerId="ADAL" clId="{B118E23E-1EFA-466E-815D-91335AD430EE}" dt="2020-04-29T12:16:39.303" v="1933" actId="478"/>
          <ac:picMkLst>
            <pc:docMk/>
            <pc:sldMk cId="3678891772" sldId="277"/>
            <ac:picMk id="4" creationId="{8C28A4D4-E9A1-4F36-BEC2-6CEAAB317919}"/>
          </ac:picMkLst>
        </pc:picChg>
        <pc:picChg chg="add mod">
          <ac:chgData name="Tanvir Ahmed" userId="5fa9bf89-1556-4927-a8e9-24c5d464f299" providerId="ADAL" clId="{B118E23E-1EFA-466E-815D-91335AD430EE}" dt="2020-04-29T12:22:30.221" v="1971" actId="1076"/>
          <ac:picMkLst>
            <pc:docMk/>
            <pc:sldMk cId="3678891772" sldId="277"/>
            <ac:picMk id="5" creationId="{644C1BBC-BEA1-4F07-BCA0-D24430F84990}"/>
          </ac:picMkLst>
        </pc:picChg>
        <pc:cxnChg chg="add mod">
          <ac:chgData name="Tanvir Ahmed" userId="5fa9bf89-1556-4927-a8e9-24c5d464f299" providerId="ADAL" clId="{B118E23E-1EFA-466E-815D-91335AD430EE}" dt="2020-04-29T12:23:04.563" v="1977" actId="11529"/>
          <ac:cxnSpMkLst>
            <pc:docMk/>
            <pc:sldMk cId="3678891772" sldId="277"/>
            <ac:cxnSpMk id="10" creationId="{8BA29B38-01A4-4D11-B774-5322CC5F0595}"/>
          </ac:cxnSpMkLst>
        </pc:cxnChg>
      </pc:sldChg>
      <pc:sldChg chg="addSp delSp modSp add">
        <pc:chgData name="Tanvir Ahmed" userId="5fa9bf89-1556-4927-a8e9-24c5d464f299" providerId="ADAL" clId="{B118E23E-1EFA-466E-815D-91335AD430EE}" dt="2020-04-29T13:36:27.593" v="2853" actId="1076"/>
        <pc:sldMkLst>
          <pc:docMk/>
          <pc:sldMk cId="4102192238" sldId="278"/>
        </pc:sldMkLst>
        <pc:spChg chg="mod">
          <ac:chgData name="Tanvir Ahmed" userId="5fa9bf89-1556-4927-a8e9-24c5d464f299" providerId="ADAL" clId="{B118E23E-1EFA-466E-815D-91335AD430EE}" dt="2020-04-29T13:35:54.280" v="2826"/>
          <ac:spMkLst>
            <pc:docMk/>
            <pc:sldMk cId="4102192238" sldId="278"/>
            <ac:spMk id="6" creationId="{1AFD3A8E-207E-4F47-8B3B-ADB01F326A73}"/>
          </ac:spMkLst>
        </pc:spChg>
        <pc:spChg chg="add mod">
          <ac:chgData name="Tanvir Ahmed" userId="5fa9bf89-1556-4927-a8e9-24c5d464f299" providerId="ADAL" clId="{B118E23E-1EFA-466E-815D-91335AD430EE}" dt="2020-04-29T13:29:29.307" v="2616" actId="20577"/>
          <ac:spMkLst>
            <pc:docMk/>
            <pc:sldMk cId="4102192238" sldId="278"/>
            <ac:spMk id="9" creationId="{0CBBC457-F736-4E81-85FB-990E227D740A}"/>
          </ac:spMkLst>
        </pc:spChg>
        <pc:spChg chg="add mod">
          <ac:chgData name="Tanvir Ahmed" userId="5fa9bf89-1556-4927-a8e9-24c5d464f299" providerId="ADAL" clId="{B118E23E-1EFA-466E-815D-91335AD430EE}" dt="2020-04-29T13:36:27.593" v="2853" actId="1076"/>
          <ac:spMkLst>
            <pc:docMk/>
            <pc:sldMk cId="4102192238" sldId="278"/>
            <ac:spMk id="10" creationId="{0E95B906-C522-4DAA-9B03-5E2C7D6A6FAF}"/>
          </ac:spMkLst>
        </pc:spChg>
        <pc:picChg chg="del">
          <ac:chgData name="Tanvir Ahmed" userId="5fa9bf89-1556-4927-a8e9-24c5d464f299" providerId="ADAL" clId="{B118E23E-1EFA-466E-815D-91335AD430EE}" dt="2020-04-29T13:28:13.646" v="2529" actId="478"/>
          <ac:picMkLst>
            <pc:docMk/>
            <pc:sldMk cId="4102192238" sldId="278"/>
            <ac:picMk id="3" creationId="{2FD56011-9F83-4C4C-93F8-BBB2344BF708}"/>
          </ac:picMkLst>
        </pc:picChg>
        <pc:picChg chg="add mod">
          <ac:chgData name="Tanvir Ahmed" userId="5fa9bf89-1556-4927-a8e9-24c5d464f299" providerId="ADAL" clId="{B118E23E-1EFA-466E-815D-91335AD430EE}" dt="2020-04-29T13:28:27.878" v="2531" actId="1076"/>
          <ac:picMkLst>
            <pc:docMk/>
            <pc:sldMk cId="4102192238" sldId="278"/>
            <ac:picMk id="4" creationId="{3B54DC24-9008-4917-824E-0FC1172767F3}"/>
          </ac:picMkLst>
        </pc:picChg>
        <pc:picChg chg="add del mod">
          <ac:chgData name="Tanvir Ahmed" userId="5fa9bf89-1556-4927-a8e9-24c5d464f299" providerId="ADAL" clId="{B118E23E-1EFA-466E-815D-91335AD430EE}" dt="2020-04-29T13:33:20.784" v="2702" actId="478"/>
          <ac:picMkLst>
            <pc:docMk/>
            <pc:sldMk cId="4102192238" sldId="278"/>
            <ac:picMk id="5" creationId="{C154E5F2-0297-40C2-878E-C58AAB47FF28}"/>
          </ac:picMkLst>
        </pc:picChg>
        <pc:cxnChg chg="add mod">
          <ac:chgData name="Tanvir Ahmed" userId="5fa9bf89-1556-4927-a8e9-24c5d464f299" providerId="ADAL" clId="{B118E23E-1EFA-466E-815D-91335AD430EE}" dt="2020-04-29T13:28:44.989" v="2533" actId="1076"/>
          <ac:cxnSpMkLst>
            <pc:docMk/>
            <pc:sldMk cId="4102192238" sldId="278"/>
            <ac:cxnSpMk id="7" creationId="{C0B23EC9-27EC-434A-A0C8-7F2E1CCB0CEA}"/>
          </ac:cxnSpMkLst>
        </pc:cxnChg>
        <pc:cxnChg chg="add mod">
          <ac:chgData name="Tanvir Ahmed" userId="5fa9bf89-1556-4927-a8e9-24c5d464f299" providerId="ADAL" clId="{B118E23E-1EFA-466E-815D-91335AD430EE}" dt="2020-04-29T13:28:50.886" v="2535" actId="1076"/>
          <ac:cxnSpMkLst>
            <pc:docMk/>
            <pc:sldMk cId="4102192238" sldId="278"/>
            <ac:cxnSpMk id="8" creationId="{2285B7DA-96B2-41EF-BF77-8ADB0EF12ADD}"/>
          </ac:cxnSpMkLst>
        </pc:cxnChg>
      </pc:sldChg>
      <pc:sldChg chg="addSp delSp modSp add">
        <pc:chgData name="Tanvir Ahmed" userId="5fa9bf89-1556-4927-a8e9-24c5d464f299" providerId="ADAL" clId="{B118E23E-1EFA-466E-815D-91335AD430EE}" dt="2020-04-29T13:37:34.587" v="2863" actId="20577"/>
        <pc:sldMkLst>
          <pc:docMk/>
          <pc:sldMk cId="2816943381" sldId="279"/>
        </pc:sldMkLst>
        <pc:spChg chg="del">
          <ac:chgData name="Tanvir Ahmed" userId="5fa9bf89-1556-4927-a8e9-24c5d464f299" providerId="ADAL" clId="{B118E23E-1EFA-466E-815D-91335AD430EE}" dt="2020-04-29T13:33:27.460" v="2703" actId="478"/>
          <ac:spMkLst>
            <pc:docMk/>
            <pc:sldMk cId="2816943381" sldId="279"/>
            <ac:spMk id="6" creationId="{1AFD3A8E-207E-4F47-8B3B-ADB01F326A73}"/>
          </ac:spMkLst>
        </pc:spChg>
        <pc:spChg chg="del">
          <ac:chgData name="Tanvir Ahmed" userId="5fa9bf89-1556-4927-a8e9-24c5d464f299" providerId="ADAL" clId="{B118E23E-1EFA-466E-815D-91335AD430EE}" dt="2020-04-29T13:33:30.607" v="2705" actId="478"/>
          <ac:spMkLst>
            <pc:docMk/>
            <pc:sldMk cId="2816943381" sldId="279"/>
            <ac:spMk id="9" creationId="{0CBBC457-F736-4E81-85FB-990E227D740A}"/>
          </ac:spMkLst>
        </pc:spChg>
        <pc:spChg chg="add mod">
          <ac:chgData name="Tanvir Ahmed" userId="5fa9bf89-1556-4927-a8e9-24c5d464f299" providerId="ADAL" clId="{B118E23E-1EFA-466E-815D-91335AD430EE}" dt="2020-04-29T13:37:34.587" v="2863" actId="20577"/>
          <ac:spMkLst>
            <pc:docMk/>
            <pc:sldMk cId="2816943381" sldId="279"/>
            <ac:spMk id="10" creationId="{24265564-BC20-4EF1-9930-79B5270A2C31}"/>
          </ac:spMkLst>
        </pc:spChg>
        <pc:picChg chg="add mod">
          <ac:chgData name="Tanvir Ahmed" userId="5fa9bf89-1556-4927-a8e9-24c5d464f299" providerId="ADAL" clId="{B118E23E-1EFA-466E-815D-91335AD430EE}" dt="2020-04-29T13:37:20.225" v="2855" actId="1076"/>
          <ac:picMkLst>
            <pc:docMk/>
            <pc:sldMk cId="2816943381" sldId="279"/>
            <ac:picMk id="3" creationId="{6953B675-2552-47E6-918D-4CE528D20364}"/>
          </ac:picMkLst>
        </pc:picChg>
        <pc:picChg chg="del">
          <ac:chgData name="Tanvir Ahmed" userId="5fa9bf89-1556-4927-a8e9-24c5d464f299" providerId="ADAL" clId="{B118E23E-1EFA-466E-815D-91335AD430EE}" dt="2020-04-29T13:33:29.418" v="2704" actId="478"/>
          <ac:picMkLst>
            <pc:docMk/>
            <pc:sldMk cId="2816943381" sldId="279"/>
            <ac:picMk id="4" creationId="{3B54DC24-9008-4917-824E-0FC1172767F3}"/>
          </ac:picMkLst>
        </pc:picChg>
        <pc:picChg chg="mod">
          <ac:chgData name="Tanvir Ahmed" userId="5fa9bf89-1556-4927-a8e9-24c5d464f299" providerId="ADAL" clId="{B118E23E-1EFA-466E-815D-91335AD430EE}" dt="2020-04-29T13:33:34.857" v="2708" actId="1076"/>
          <ac:picMkLst>
            <pc:docMk/>
            <pc:sldMk cId="2816943381" sldId="279"/>
            <ac:picMk id="5" creationId="{C154E5F2-0297-40C2-878E-C58AAB47FF28}"/>
          </ac:picMkLst>
        </pc:picChg>
        <pc:cxnChg chg="del">
          <ac:chgData name="Tanvir Ahmed" userId="5fa9bf89-1556-4927-a8e9-24c5d464f299" providerId="ADAL" clId="{B118E23E-1EFA-466E-815D-91335AD430EE}" dt="2020-04-29T13:33:31.453" v="2706" actId="478"/>
          <ac:cxnSpMkLst>
            <pc:docMk/>
            <pc:sldMk cId="2816943381" sldId="279"/>
            <ac:cxnSpMk id="7" creationId="{C0B23EC9-27EC-434A-A0C8-7F2E1CCB0CEA}"/>
          </ac:cxnSpMkLst>
        </pc:cxnChg>
        <pc:cxnChg chg="del">
          <ac:chgData name="Tanvir Ahmed" userId="5fa9bf89-1556-4927-a8e9-24c5d464f299" providerId="ADAL" clId="{B118E23E-1EFA-466E-815D-91335AD430EE}" dt="2020-04-29T13:33:31.966" v="2707" actId="478"/>
          <ac:cxnSpMkLst>
            <pc:docMk/>
            <pc:sldMk cId="2816943381" sldId="279"/>
            <ac:cxnSpMk id="8" creationId="{2285B7DA-96B2-41EF-BF77-8ADB0EF12ADD}"/>
          </ac:cxnSpMkLst>
        </pc:cxnChg>
      </pc:sldChg>
      <pc:sldChg chg="add">
        <pc:chgData name="Tanvir Ahmed" userId="5fa9bf89-1556-4927-a8e9-24c5d464f299" providerId="ADAL" clId="{B118E23E-1EFA-466E-815D-91335AD430EE}" dt="2020-04-29T20:22:42.686" v="2865"/>
        <pc:sldMkLst>
          <pc:docMk/>
          <pc:sldMk cId="2560659311" sldId="293"/>
        </pc:sldMkLst>
      </pc:sldChg>
    </pc:docChg>
  </pc:docChgLst>
  <pc:docChgLst>
    <pc:chgData name="Tanvir Ahmed" userId="5fa9bf89-1556-4927-a8e9-24c5d464f299" providerId="ADAL" clId="{040E7B34-B2E1-4770-BDC8-80C6A60A596B}"/>
    <pc:docChg chg="addSld modSld">
      <pc:chgData name="Tanvir Ahmed" userId="5fa9bf89-1556-4927-a8e9-24c5d464f299" providerId="ADAL" clId="{040E7B34-B2E1-4770-BDC8-80C6A60A596B}" dt="2020-04-30T08:48:42.086" v="2"/>
      <pc:docMkLst>
        <pc:docMk/>
      </pc:docMkLst>
      <pc:sldChg chg="modSp">
        <pc:chgData name="Tanvir Ahmed" userId="5fa9bf89-1556-4927-a8e9-24c5d464f299" providerId="ADAL" clId="{040E7B34-B2E1-4770-BDC8-80C6A60A596B}" dt="2020-04-30T08:48:36.337" v="1" actId="2711"/>
        <pc:sldMkLst>
          <pc:docMk/>
          <pc:sldMk cId="700707328" sldId="256"/>
        </pc:sldMkLst>
        <pc:spChg chg="mod">
          <ac:chgData name="Tanvir Ahmed" userId="5fa9bf89-1556-4927-a8e9-24c5d464f299" providerId="ADAL" clId="{040E7B34-B2E1-4770-BDC8-80C6A60A596B}" dt="2020-04-30T08:48:26.631" v="0" actId="2711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Tanvir Ahmed" userId="5fa9bf89-1556-4927-a8e9-24c5d464f299" providerId="ADAL" clId="{040E7B34-B2E1-4770-BDC8-80C6A60A596B}" dt="2020-04-30T08:48:26.631" v="0" actId="2711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Tanvir Ahmed" userId="5fa9bf89-1556-4927-a8e9-24c5d464f299" providerId="ADAL" clId="{040E7B34-B2E1-4770-BDC8-80C6A60A596B}" dt="2020-04-30T08:48:36.337" v="1" actId="2711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">
        <pc:chgData name="Tanvir Ahmed" userId="5fa9bf89-1556-4927-a8e9-24c5d464f299" providerId="ADAL" clId="{040E7B34-B2E1-4770-BDC8-80C6A60A596B}" dt="2020-04-30T08:48:42.086" v="2"/>
        <pc:sldMkLst>
          <pc:docMk/>
          <pc:sldMk cId="26887291" sldId="292"/>
        </pc:sldMkLst>
      </pc:sldChg>
    </pc:docChg>
  </pc:docChgLst>
  <pc:docChgLst>
    <pc:chgData name="Tanvir Ahmed" userId="5fa9bf89-1556-4927-a8e9-24c5d464f299" providerId="ADAL" clId="{7479109A-538D-46FB-BEC1-EE8805D51149}"/>
    <pc:docChg chg="custSel addSld modSld">
      <pc:chgData name="Tanvir Ahmed" userId="5fa9bf89-1556-4927-a8e9-24c5d464f299" providerId="ADAL" clId="{7479109A-538D-46FB-BEC1-EE8805D51149}" dt="2020-04-28T17:36:43.439" v="64" actId="27636"/>
      <pc:docMkLst>
        <pc:docMk/>
      </pc:docMkLst>
      <pc:sldChg chg="modSp">
        <pc:chgData name="Tanvir Ahmed" userId="5fa9bf89-1556-4927-a8e9-24c5d464f299" providerId="ADAL" clId="{7479109A-538D-46FB-BEC1-EE8805D51149}" dt="2020-04-28T17:33:51.619" v="31" actId="20577"/>
        <pc:sldMkLst>
          <pc:docMk/>
          <pc:sldMk cId="700707328" sldId="256"/>
        </pc:sldMkLst>
        <pc:spChg chg="mod">
          <ac:chgData name="Tanvir Ahmed" userId="5fa9bf89-1556-4927-a8e9-24c5d464f299" providerId="ADAL" clId="{7479109A-538D-46FB-BEC1-EE8805D51149}" dt="2020-04-28T17:33:51.619" v="31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7479109A-538D-46FB-BEC1-EE8805D51149}" dt="2020-04-28T17:34:52.446" v="44"/>
        <pc:sldMkLst>
          <pc:docMk/>
          <pc:sldMk cId="424874041" sldId="257"/>
        </pc:sldMkLst>
        <pc:spChg chg="mod">
          <ac:chgData name="Tanvir Ahmed" userId="5fa9bf89-1556-4927-a8e9-24c5d464f299" providerId="ADAL" clId="{7479109A-538D-46FB-BEC1-EE8805D51149}" dt="2020-04-28T17:34:52.446" v="44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Tanvir Ahmed" userId="5fa9bf89-1556-4927-a8e9-24c5d464f299" providerId="ADAL" clId="{7479109A-538D-46FB-BEC1-EE8805D51149}" dt="2020-04-28T17:35:10.801" v="45"/>
        <pc:sldMkLst>
          <pc:docMk/>
          <pc:sldMk cId="2134390752" sldId="266"/>
        </pc:sldMkLst>
        <pc:spChg chg="mod">
          <ac:chgData name="Tanvir Ahmed" userId="5fa9bf89-1556-4927-a8e9-24c5d464f299" providerId="ADAL" clId="{7479109A-538D-46FB-BEC1-EE8805D51149}" dt="2020-04-28T17:35:10.801" v="45"/>
          <ac:spMkLst>
            <pc:docMk/>
            <pc:sldMk cId="2134390752" sldId="266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7479109A-538D-46FB-BEC1-EE8805D51149}" dt="2020-04-28T17:35:20.651" v="47" actId="27636"/>
        <pc:sldMkLst>
          <pc:docMk/>
          <pc:sldMk cId="3132154582" sldId="267"/>
        </pc:sldMkLst>
        <pc:spChg chg="mod">
          <ac:chgData name="Tanvir Ahmed" userId="5fa9bf89-1556-4927-a8e9-24c5d464f299" providerId="ADAL" clId="{7479109A-538D-46FB-BEC1-EE8805D51149}" dt="2020-04-28T17:35:20.651" v="47" actId="27636"/>
          <ac:spMkLst>
            <pc:docMk/>
            <pc:sldMk cId="3132154582" sldId="267"/>
            <ac:spMk id="2" creationId="{00000000-0000-0000-0000-000000000000}"/>
          </ac:spMkLst>
        </pc:spChg>
      </pc:sldChg>
      <pc:sldChg chg="modSp">
        <pc:chgData name="Tanvir Ahmed" userId="5fa9bf89-1556-4927-a8e9-24c5d464f299" providerId="ADAL" clId="{7479109A-538D-46FB-BEC1-EE8805D51149}" dt="2020-04-28T17:35:44.200" v="50" actId="1076"/>
        <pc:sldMkLst>
          <pc:docMk/>
          <pc:sldMk cId="128799353" sldId="268"/>
        </pc:sldMkLst>
        <pc:spChg chg="mod">
          <ac:chgData name="Tanvir Ahmed" userId="5fa9bf89-1556-4927-a8e9-24c5d464f299" providerId="ADAL" clId="{7479109A-538D-46FB-BEC1-EE8805D51149}" dt="2020-04-28T17:35:44.200" v="50" actId="1076"/>
          <ac:spMkLst>
            <pc:docMk/>
            <pc:sldMk cId="128799353" sldId="268"/>
            <ac:spMk id="2" creationId="{00000000-0000-0000-0000-000000000000}"/>
          </ac:spMkLst>
        </pc:spChg>
      </pc:sldChg>
      <pc:sldChg chg="modSp add">
        <pc:chgData name="Tanvir Ahmed" userId="5fa9bf89-1556-4927-a8e9-24c5d464f299" providerId="ADAL" clId="{7479109A-538D-46FB-BEC1-EE8805D51149}" dt="2020-04-28T17:35:58.265" v="52"/>
        <pc:sldMkLst>
          <pc:docMk/>
          <pc:sldMk cId="642272811" sldId="269"/>
        </pc:sldMkLst>
        <pc:spChg chg="mod">
          <ac:chgData name="Tanvir Ahmed" userId="5fa9bf89-1556-4927-a8e9-24c5d464f299" providerId="ADAL" clId="{7479109A-538D-46FB-BEC1-EE8805D51149}" dt="2020-04-28T17:35:58.265" v="52"/>
          <ac:spMkLst>
            <pc:docMk/>
            <pc:sldMk cId="642272811" sldId="269"/>
            <ac:spMk id="2" creationId="{00000000-0000-0000-0000-000000000000}"/>
          </ac:spMkLst>
        </pc:spChg>
      </pc:sldChg>
      <pc:sldChg chg="addSp delSp modSp add">
        <pc:chgData name="Tanvir Ahmed" userId="5fa9bf89-1556-4927-a8e9-24c5d464f299" providerId="ADAL" clId="{7479109A-538D-46FB-BEC1-EE8805D51149}" dt="2020-04-28T17:36:29.400" v="61"/>
        <pc:sldMkLst>
          <pc:docMk/>
          <pc:sldMk cId="1333740668" sldId="270"/>
        </pc:sldMkLst>
        <pc:spChg chg="mod">
          <ac:chgData name="Tanvir Ahmed" userId="5fa9bf89-1556-4927-a8e9-24c5d464f299" providerId="ADAL" clId="{7479109A-538D-46FB-BEC1-EE8805D51149}" dt="2020-04-28T17:36:25.556" v="59" actId="1076"/>
          <ac:spMkLst>
            <pc:docMk/>
            <pc:sldMk cId="1333740668" sldId="270"/>
            <ac:spMk id="2" creationId="{00000000-0000-0000-0000-000000000000}"/>
          </ac:spMkLst>
        </pc:spChg>
        <pc:spChg chg="add del">
          <ac:chgData name="Tanvir Ahmed" userId="5fa9bf89-1556-4927-a8e9-24c5d464f299" providerId="ADAL" clId="{7479109A-538D-46FB-BEC1-EE8805D51149}" dt="2020-04-28T17:36:29.400" v="61"/>
          <ac:spMkLst>
            <pc:docMk/>
            <pc:sldMk cId="1333740668" sldId="270"/>
            <ac:spMk id="3" creationId="{9384CA24-87E3-4B46-8894-9EF353842520}"/>
          </ac:spMkLst>
        </pc:spChg>
      </pc:sldChg>
      <pc:sldChg chg="modSp add">
        <pc:chgData name="Tanvir Ahmed" userId="5fa9bf89-1556-4927-a8e9-24c5d464f299" providerId="ADAL" clId="{7479109A-538D-46FB-BEC1-EE8805D51149}" dt="2020-04-28T17:36:43.439" v="64" actId="27636"/>
        <pc:sldMkLst>
          <pc:docMk/>
          <pc:sldMk cId="874697441" sldId="271"/>
        </pc:sldMkLst>
        <pc:spChg chg="mod">
          <ac:chgData name="Tanvir Ahmed" userId="5fa9bf89-1556-4927-a8e9-24c5d464f299" providerId="ADAL" clId="{7479109A-538D-46FB-BEC1-EE8805D51149}" dt="2020-04-28T17:36:43.439" v="64" actId="27636"/>
          <ac:spMkLst>
            <pc:docMk/>
            <pc:sldMk cId="874697441" sldId="271"/>
            <ac:spMk id="2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709356F4-6B79-45B7-AF0C-5C5C732A1698}"/>
    <pc:docChg chg="modSld">
      <pc:chgData name="Tanvir Ahmed" userId="5fa9bf89-1556-4927-a8e9-24c5d464f299" providerId="ADAL" clId="{709356F4-6B79-45B7-AF0C-5C5C732A1698}" dt="2020-04-24T21:04:08.553" v="0" actId="20577"/>
      <pc:docMkLst>
        <pc:docMk/>
      </pc:docMkLst>
      <pc:sldChg chg="modSp">
        <pc:chgData name="Tanvir Ahmed" userId="5fa9bf89-1556-4927-a8e9-24c5d464f299" providerId="ADAL" clId="{709356F4-6B79-45B7-AF0C-5C5C732A1698}" dt="2020-04-24T21:04:08.553" v="0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709356F4-6B79-45B7-AF0C-5C5C732A1698}" dt="2020-04-24T21:04:08.553" v="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Tanvir Ahmed" userId="5fa9bf89-1556-4927-a8e9-24c5d464f299" providerId="ADAL" clId="{438A9D79-E854-4266-91A1-D1E79F15B1FB}"/>
    <pc:docChg chg="undo custSel modSld">
      <pc:chgData name="Tanvir Ahmed" userId="5fa9bf89-1556-4927-a8e9-24c5d464f299" providerId="ADAL" clId="{438A9D79-E854-4266-91A1-D1E79F15B1FB}" dt="2020-04-28T06:49:42.796" v="60" actId="20577"/>
      <pc:docMkLst>
        <pc:docMk/>
      </pc:docMkLst>
      <pc:sldChg chg="modSp">
        <pc:chgData name="Tanvir Ahmed" userId="5fa9bf89-1556-4927-a8e9-24c5d464f299" providerId="ADAL" clId="{438A9D79-E854-4266-91A1-D1E79F15B1FB}" dt="2020-04-28T06:49:42.796" v="60" actId="20577"/>
        <pc:sldMkLst>
          <pc:docMk/>
          <pc:sldMk cId="700707328" sldId="256"/>
        </pc:sldMkLst>
        <pc:spChg chg="mod">
          <ac:chgData name="Tanvir Ahmed" userId="5fa9bf89-1556-4927-a8e9-24c5d464f299" providerId="ADAL" clId="{438A9D79-E854-4266-91A1-D1E79F15B1FB}" dt="2020-04-27T17:08:01.642" v="1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Tanvir Ahmed" userId="5fa9bf89-1556-4927-a8e9-24c5d464f299" providerId="ADAL" clId="{438A9D79-E854-4266-91A1-D1E79F15B1FB}" dt="2020-04-27T17:08:31.920" v="19" actId="10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Tanvir Ahmed" userId="5fa9bf89-1556-4927-a8e9-24c5d464f299" providerId="ADAL" clId="{438A9D79-E854-4266-91A1-D1E79F15B1FB}" dt="2020-04-28T06:49:42.796" v="6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Cambria" panose="02040503050406030204" pitchFamily="18" charset="0"/>
                <a:sym typeface="Wingdings"/>
              </a:rPr>
              <a:t></a:t>
            </a:r>
            <a:endParaRPr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mbria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>
                <a:latin typeface="Cambria" panose="02040503050406030204" pitchFamily="18" charset="0"/>
              </a:endParaRPr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level</a:t>
            </a:r>
          </a:p>
          <a:p>
            <a:pPr lvl="2"/>
            <a:r>
              <a:rPr lang="fi-FI" dirty="0"/>
              <a:t>Third level</a:t>
            </a:r>
          </a:p>
          <a:p>
            <a:pPr lvl="3"/>
            <a:r>
              <a:rPr lang="fi-FI" dirty="0"/>
              <a:t>Fourth level</a:t>
            </a:r>
          </a:p>
          <a:p>
            <a:pPr lvl="4"/>
            <a:r>
              <a:rPr lang="fi-FI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4251665B-C24A-4702-B522-6A4334602E03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4.2/requests#old-input" TargetMode="External"/><Relationship Id="rId2" Type="http://schemas.openxmlformats.org/officeDocument/2006/relationships/hyperlink" Target="https://laravel.com/docs/7.x/validation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0/validation#available-validation-rules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053" y="38435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Laravel </a:t>
            </a:r>
            <a:r>
              <a:rPr lang="en-US" dirty="0"/>
              <a:t>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>
                <a:latin typeface="+mn-lt"/>
              </a:rPr>
              <a:t>Course Code: CSC 4182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7018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202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5645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</a:rPr>
                        <a:t>Summer 2020-2021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Cambria" panose="02040503050406030204" pitchFamily="18" charset="0"/>
                        </a:rPr>
                        <a:t>MD.AL-AMIN; alamin@aiub.edu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56595" y="1591648"/>
            <a:ext cx="5113208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Advanced Programming In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0BB6F-191A-4ACF-9C5B-8E32E22B8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9" y="1481051"/>
            <a:ext cx="7267575" cy="389589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BAAD136-240D-4BD9-83CC-99A2501A801B}"/>
              </a:ext>
            </a:extLst>
          </p:cNvPr>
          <p:cNvSpPr txBox="1">
            <a:spLocks/>
          </p:cNvSpPr>
          <p:nvPr/>
        </p:nvSpPr>
        <p:spPr>
          <a:xfrm>
            <a:off x="345019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Complete Example [Validation Function]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1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Complete Example [HTML Code]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8A4D4-E9A1-4F36-BEC2-6CEAAB317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24576"/>
            <a:ext cx="7743825" cy="54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0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Complete Example [output]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C1BBC-BEA1-4F07-BCA0-D24430F8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414462"/>
            <a:ext cx="5343525" cy="1400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E4494E-AED8-4E61-829C-9EAA84661687}"/>
              </a:ext>
            </a:extLst>
          </p:cNvPr>
          <p:cNvSpPr/>
          <p:nvPr/>
        </p:nvSpPr>
        <p:spPr>
          <a:xfrm>
            <a:off x="3790950" y="1828800"/>
            <a:ext cx="38100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CDEF3-8253-4ECA-A03F-17A1CA119D0A}"/>
              </a:ext>
            </a:extLst>
          </p:cNvPr>
          <p:cNvSpPr/>
          <p:nvPr/>
        </p:nvSpPr>
        <p:spPr>
          <a:xfrm>
            <a:off x="4019548" y="2033586"/>
            <a:ext cx="723901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625658-4516-43D1-BE48-DAA2C599EA6E}"/>
              </a:ext>
            </a:extLst>
          </p:cNvPr>
          <p:cNvSpPr/>
          <p:nvPr/>
        </p:nvSpPr>
        <p:spPr>
          <a:xfrm>
            <a:off x="3924300" y="2262186"/>
            <a:ext cx="533400" cy="142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A29B38-01A4-4D11-B774-5322CC5F0595}"/>
              </a:ext>
            </a:extLst>
          </p:cNvPr>
          <p:cNvCxnSpPr/>
          <p:nvPr/>
        </p:nvCxnSpPr>
        <p:spPr>
          <a:xfrm>
            <a:off x="4305300" y="2405063"/>
            <a:ext cx="0" cy="1023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7ED87C-33F8-4148-B764-CBC832ACA465}"/>
              </a:ext>
            </a:extLst>
          </p:cNvPr>
          <p:cNvSpPr txBox="1"/>
          <p:nvPr/>
        </p:nvSpPr>
        <p:spPr>
          <a:xfrm>
            <a:off x="2486025" y="3686175"/>
            <a:ext cx="3838575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</a:rPr>
              <a:t>These names are from html name fields’ value. Other portions of the error messages are generated from the rule we gave.</a:t>
            </a:r>
          </a:p>
        </p:txBody>
      </p:sp>
    </p:spTree>
    <p:extLst>
      <p:ext uri="{BB962C8B-B14F-4D97-AF65-F5344CB8AC3E}">
        <p14:creationId xmlns:p14="http://schemas.microsoft.com/office/powerpoint/2010/main" val="367889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3778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Customize Error 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88521" y="2066565"/>
            <a:ext cx="853167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validate function receives 3 parameters[Validator::make() also receives 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$this-&gt;validate($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request,$rules,$messages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B0781-81E9-4D8C-9543-4F45179D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1" y="2695575"/>
            <a:ext cx="5124495" cy="350758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8AE96-0E15-479A-8D69-0662002271D1}"/>
              </a:ext>
            </a:extLst>
          </p:cNvPr>
          <p:cNvCxnSpPr/>
          <p:nvPr/>
        </p:nvCxnSpPr>
        <p:spPr>
          <a:xfrm>
            <a:off x="5915025" y="3609975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B18BD6-84B3-4F4C-A812-F0E6951F001B}"/>
              </a:ext>
            </a:extLst>
          </p:cNvPr>
          <p:cNvCxnSpPr/>
          <p:nvPr/>
        </p:nvCxnSpPr>
        <p:spPr>
          <a:xfrm>
            <a:off x="5915024" y="4430317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8AD0D3-DB5B-4E6F-817D-22E91063A647}"/>
              </a:ext>
            </a:extLst>
          </p:cNvPr>
          <p:cNvSpPr txBox="1"/>
          <p:nvPr/>
        </p:nvSpPr>
        <p:spPr>
          <a:xfrm>
            <a:off x="7334250" y="3295650"/>
            <a:ext cx="896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39055-6E49-40B3-8EDB-B57136F892B2}"/>
              </a:ext>
            </a:extLst>
          </p:cNvPr>
          <p:cNvSpPr txBox="1"/>
          <p:nvPr/>
        </p:nvSpPr>
        <p:spPr>
          <a:xfrm>
            <a:off x="7334250" y="4162425"/>
            <a:ext cx="10382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Custom Error message</a:t>
            </a:r>
          </a:p>
        </p:txBody>
      </p:sp>
    </p:spTree>
    <p:extLst>
      <p:ext uri="{BB962C8B-B14F-4D97-AF65-F5344CB8AC3E}">
        <p14:creationId xmlns:p14="http://schemas.microsoft.com/office/powerpoint/2010/main" val="87469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Customize Error Message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56011-9F83-4C4C-93F8-BBB2344B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011021"/>
            <a:ext cx="6353175" cy="3705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FD3A8E-207E-4F47-8B3B-ADB01F326A73}"/>
              </a:ext>
            </a:extLst>
          </p:cNvPr>
          <p:cNvSpPr txBox="1"/>
          <p:nvPr/>
        </p:nvSpPr>
        <p:spPr>
          <a:xfrm>
            <a:off x="621847" y="1224576"/>
            <a:ext cx="71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You can also define the rules and message in another array and pass the arrays.</a:t>
            </a: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Customize Error Message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D3A8E-207E-4F47-8B3B-ADB01F326A73}"/>
              </a:ext>
            </a:extLst>
          </p:cNvPr>
          <p:cNvSpPr txBox="1"/>
          <p:nvPr/>
        </p:nvSpPr>
        <p:spPr>
          <a:xfrm>
            <a:off x="621847" y="1224576"/>
            <a:ext cx="84686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With previous techniques the modified error messages will work for all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We can also customize messages for fields and errors also like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4DC24-9008-4917-824E-0FC117276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756090"/>
            <a:ext cx="5210175" cy="11620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B23EC9-27EC-434A-A0C8-7F2E1CCB0CEA}"/>
              </a:ext>
            </a:extLst>
          </p:cNvPr>
          <p:cNvCxnSpPr/>
          <p:nvPr/>
        </p:nvCxnSpPr>
        <p:spPr>
          <a:xfrm>
            <a:off x="4433887" y="2181225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85B7DA-96B2-41EF-BF77-8ADB0EF12ADD}"/>
              </a:ext>
            </a:extLst>
          </p:cNvPr>
          <p:cNvCxnSpPr/>
          <p:nvPr/>
        </p:nvCxnSpPr>
        <p:spPr>
          <a:xfrm>
            <a:off x="4572000" y="2400300"/>
            <a:ext cx="1190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BBC457-F736-4E81-85FB-990E227D740A}"/>
              </a:ext>
            </a:extLst>
          </p:cNvPr>
          <p:cNvSpPr txBox="1"/>
          <p:nvPr/>
        </p:nvSpPr>
        <p:spPr>
          <a:xfrm>
            <a:off x="6038850" y="1875449"/>
            <a:ext cx="24479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For both name and profession required error occurred. Message is same.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5B906-C522-4DAA-9B03-5E2C7D6A6FAF}"/>
              </a:ext>
            </a:extLst>
          </p:cNvPr>
          <p:cNvSpPr txBox="1"/>
          <p:nvPr/>
        </p:nvSpPr>
        <p:spPr>
          <a:xfrm>
            <a:off x="-423863" y="3569013"/>
            <a:ext cx="7686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[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name.required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 =&gt; 'Please Fill Up the name',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name.min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 =&gt; 'Minimum 5 Character',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profession.required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 =&gt; 'Please Fill Up the profession',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address.min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 =&gt; 'Please provide details address'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]</a:t>
            </a:r>
            <a:endParaRPr lang="en-FI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192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Customize Error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4E5F2-0297-40C2-878E-C58AAB47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1148238"/>
            <a:ext cx="7743825" cy="4143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53B675-2552-47E6-918D-4CE528D20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5450563"/>
            <a:ext cx="4514850" cy="1352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265564-BC20-4EF1-9930-79B5270A2C31}"/>
              </a:ext>
            </a:extLst>
          </p:cNvPr>
          <p:cNvSpPr txBox="1"/>
          <p:nvPr/>
        </p:nvSpPr>
        <p:spPr>
          <a:xfrm>
            <a:off x="5657850" y="5942172"/>
            <a:ext cx="896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1694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37785"/>
            <a:ext cx="6978265" cy="1088136"/>
          </a:xfrm>
        </p:spPr>
        <p:txBody>
          <a:bodyPr>
            <a:noAutofit/>
          </a:bodyPr>
          <a:lstStyle/>
          <a:p>
            <a:r>
              <a:rPr lang="en-US" sz="3200" dirty="0"/>
              <a:t>Separating Validation: Request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17097" y="2486532"/>
            <a:ext cx="751322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We can create custom request class for validation. By using the following command we can create a request class: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       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php artisan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make:request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UserRequest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It will generate a class in this path </a:t>
            </a:r>
            <a:r>
              <a:rPr lang="en-US" i="1" dirty="0">
                <a:latin typeface="Cambria" panose="02040503050406030204" pitchFamily="18" charset="0"/>
              </a:rPr>
              <a:t>App/Http/Requests/</a:t>
            </a:r>
            <a:r>
              <a:rPr lang="en-US" i="1" dirty="0" err="1">
                <a:latin typeface="Cambria" panose="02040503050406030204" pitchFamily="18" charset="0"/>
              </a:rPr>
              <a:t>UserRequest.php</a:t>
            </a:r>
            <a:endParaRPr lang="en-US" i="1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Inside this class we can set the validation rules in the </a:t>
            </a:r>
            <a:r>
              <a:rPr lang="en-US" i="1" dirty="0">
                <a:latin typeface="Cambria" panose="02040503050406030204" pitchFamily="18" charset="0"/>
              </a:rPr>
              <a:t>rules function </a:t>
            </a:r>
            <a:r>
              <a:rPr lang="en-US" dirty="0">
                <a:latin typeface="Cambria" panose="02040503050406030204" pitchFamily="18" charset="0"/>
              </a:rPr>
              <a:t>&amp; custom message</a:t>
            </a:r>
            <a:r>
              <a:rPr lang="en-US" i="1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in the </a:t>
            </a:r>
            <a:r>
              <a:rPr lang="en-US" i="1" dirty="0">
                <a:latin typeface="Cambria" panose="02040503050406030204" pitchFamily="18" charset="0"/>
              </a:rPr>
              <a:t>message function</a:t>
            </a:r>
            <a:r>
              <a:rPr lang="en-US" dirty="0">
                <a:latin typeface="Cambria" panose="02040503050406030204" pitchFamily="18" charset="0"/>
              </a:rPr>
              <a:t>.</a:t>
            </a: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Request Class Example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97D0E7AA-1210-4975-A629-7FC52CB6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6" y="2319373"/>
            <a:ext cx="6487430" cy="3953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12861-8771-4110-9C9D-B662AE4651E0}"/>
              </a:ext>
            </a:extLst>
          </p:cNvPr>
          <p:cNvSpPr txBox="1"/>
          <p:nvPr/>
        </p:nvSpPr>
        <p:spPr>
          <a:xfrm>
            <a:off x="769650" y="1448809"/>
            <a:ext cx="690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must have to make the return value true of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authorize function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It will show an error message if we return false.</a:t>
            </a:r>
          </a:p>
        </p:txBody>
      </p:sp>
    </p:spTree>
    <p:extLst>
      <p:ext uri="{BB962C8B-B14F-4D97-AF65-F5344CB8AC3E}">
        <p14:creationId xmlns:p14="http://schemas.microsoft.com/office/powerpoint/2010/main" val="189336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657163" y="1859339"/>
            <a:ext cx="7333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PHP Advanced and Object-Oriented Programming, 3rd Edition; Larry Ullman;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Peachpit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Press,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PHP Objects, Patterns and Practice, 5th Edition; Matt Zandstra;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2016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PHP, MySQL, JavaScript and CSS, 2nd Edition; Robin Nixon; O’Reilly, 2009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Eloquent JavaScript: A Modern Introduction to Programming; Marijn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Haverbeke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 2011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Node.js: A Hands On Guide to Building Web Applications in JavaScript; Marc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Wandschneider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 Addison-Wesley, 2013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Beginning Node.js;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Basarat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Ali Syed;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Apress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2014</a:t>
            </a:r>
          </a:p>
        </p:txBody>
      </p:sp>
    </p:spTree>
    <p:extLst>
      <p:ext uri="{BB962C8B-B14F-4D97-AF65-F5344CB8AC3E}">
        <p14:creationId xmlns:p14="http://schemas.microsoft.com/office/powerpoint/2010/main" val="256065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77496"/>
            <a:ext cx="8151276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Using Validator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Rules Of Validation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Keeping Old Form Data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Printing Error Message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Customize Error Message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Separating Validation: Request Class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20821" y="1063433"/>
            <a:ext cx="5461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https://laravel.com/docs/7.x/validation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https://laravel.com/docs/4.2/requests#old-input</a:t>
            </a:r>
            <a:endParaRPr lang="en-FI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62145" y="3429000"/>
            <a:ext cx="2641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  <a:endParaRPr lang="en-FI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Validator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59484" y="2098723"/>
            <a:ext cx="819155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Laravel ships with a simple, convenient facility for validating data and retrieving validation error messages via the Validator class.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$validator = Validator::make(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['name' =&gt; 'Dayle'],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['name' =&gt; 'required|min:5']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first argument passed to the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make</a:t>
            </a:r>
            <a:r>
              <a:rPr lang="en-US" dirty="0">
                <a:latin typeface="Cambria" panose="02040503050406030204" pitchFamily="18" charset="0"/>
              </a:rPr>
              <a:t> method is the data under validation. The second argument is the validation rules that should be applied to the data.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$validator = Validator::make(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[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'name' =&gt; 'Dayle',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'password' =&gt; '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lamepassword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',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'email' =&gt; 'email@example.com'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],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[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'name' =&gt; 'required',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'password' =&gt; 'required|min:8',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'email' =&gt; '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required|email|unique:users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]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Using Validator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8816" y="1200471"/>
            <a:ext cx="797935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Once a Validator instance has been created, the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fails</a:t>
            </a:r>
            <a:r>
              <a:rPr lang="en-US" dirty="0">
                <a:latin typeface="Cambria" panose="02040503050406030204" pitchFamily="18" charset="0"/>
              </a:rPr>
              <a:t> (or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passes</a:t>
            </a:r>
            <a:r>
              <a:rPr lang="en-US" dirty="0">
                <a:latin typeface="Cambria" panose="02040503050406030204" pitchFamily="18" charset="0"/>
              </a:rPr>
              <a:t>) method may be used to perform the validation.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if ($validator-&gt;fails())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// The given data did not pass validation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If validation has failed, you may retrieve the error messages from the validator.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$messages = $validator-&gt;messages();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You can also use the following equivalent code. In this case the associative indices of validation rules must be same as name fields of forms.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$validator = Validator::make($request-&gt;all(), [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'title' =&gt; 'required|unique|max:255',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'body' =&gt; 'required',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]);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Don’t forget to use  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Illuminate\Support\Facades\Validator </a:t>
            </a:r>
            <a:r>
              <a:rPr lang="en-US" dirty="0">
                <a:latin typeface="Cambria" panose="02040503050406030204" pitchFamily="18" charset="0"/>
              </a:rPr>
              <a:t>class.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use Illuminate\Support\Facades\Validator;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0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176" y="351353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Rules Of Validation[Mostly Used]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45647" y="2109997"/>
            <a:ext cx="83126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required</a:t>
            </a:r>
            <a:r>
              <a:rPr lang="en-US" dirty="0">
                <a:latin typeface="Cambria" panose="02040503050406030204" pitchFamily="18" charset="0"/>
              </a:rPr>
              <a:t> - The field under validation must be present in the input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Example: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'email' =&gt;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required|email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size:value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- The field under validation must have a size matching the given value. For string data, value corresponds to the number of characters. For numeric data, value corresponds to a given integer value. For files, size corresponds to the file size in kilobytes.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Example: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'id' =&gt; 'required|size:10',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ambria" panose="02040503050406030204" pitchFamily="18" charset="0"/>
              </a:rPr>
              <a:t> - The field under validation must be a string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Example: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 =&gt; 'required|string|max:100',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latin typeface="Cambria" panose="02040503050406030204" pitchFamily="18" charset="0"/>
              </a:rPr>
              <a:t> - The field under validation must be a valid date according to the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strtotime</a:t>
            </a:r>
            <a:r>
              <a:rPr lang="en-US" dirty="0">
                <a:latin typeface="Cambria" panose="02040503050406030204" pitchFamily="18" charset="0"/>
              </a:rPr>
              <a:t> PHP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Example: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reg_date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 =&gt;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required|date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latin typeface="Cambria" panose="02040503050406030204" pitchFamily="18" charset="0"/>
              </a:rPr>
              <a:t> - The field under validation must be formatted as an e-mail address.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Example: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'email' =&gt;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required|string|email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Rules Of Validation[Mostly Used]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71687" y="1196969"/>
            <a:ext cx="84008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digits:value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- The field under validation must be numeric and must have an exact length of value.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Example: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'marks' =&gt; 'required|digits:3',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en-US" dirty="0">
                <a:latin typeface="Cambria" panose="02040503050406030204" pitchFamily="18" charset="0"/>
              </a:rPr>
              <a:t> - The field under validation must have an integer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Example: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'price' =&gt;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required|integer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max:value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-The field under validation must be less than or equal to a maximum value. Strings, </a:t>
            </a:r>
            <a:r>
              <a:rPr lang="en-US" dirty="0" err="1">
                <a:latin typeface="Cambria" panose="02040503050406030204" pitchFamily="18" charset="0"/>
              </a:rPr>
              <a:t>numerics</a:t>
            </a:r>
            <a:r>
              <a:rPr lang="en-US" dirty="0">
                <a:latin typeface="Cambria" panose="02040503050406030204" pitchFamily="18" charset="0"/>
              </a:rPr>
              <a:t>, and files are evaluated in the same fashion as the size rule.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Example: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'marks' =&gt; 'required|integer|max:100',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min:value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- The field under validation must have a minimum value. Strings, </a:t>
            </a:r>
            <a:r>
              <a:rPr lang="en-US" dirty="0" err="1">
                <a:latin typeface="Cambria" panose="02040503050406030204" pitchFamily="18" charset="0"/>
              </a:rPr>
              <a:t>numerics</a:t>
            </a:r>
            <a:r>
              <a:rPr lang="en-US" dirty="0">
                <a:latin typeface="Cambria" panose="02040503050406030204" pitchFamily="18" charset="0"/>
              </a:rPr>
              <a:t>, and files are evaluated in the same fashion as the size rule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Example: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'marks' =&gt; 'required|integer|min:0|max:100',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numeric</a:t>
            </a:r>
            <a:r>
              <a:rPr lang="en-US" dirty="0">
                <a:latin typeface="Cambria" panose="02040503050406030204" pitchFamily="18" charset="0"/>
              </a:rPr>
              <a:t> - The field under validation must have a numeric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Example: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'marks' =&gt; 'numeric|max:100',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regex:pattern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- The field under validation must match the given regular expression.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Example: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'phone' =&gt;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required|regex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:/^([0-9\s\-\+\(\)]*)$/',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mimes</a:t>
            </a:r>
            <a:r>
              <a:rPr lang="en-US" dirty="0">
                <a:latin typeface="Cambria" panose="02040503050406030204" pitchFamily="18" charset="0"/>
              </a:rPr>
              <a:t> - The file under validation must have a MIME type corresponding to one of the listed extensions.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Example: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'photo' =&gt;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mimes:jpeg,bmp,png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5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</a:rPr>
              <a:t>Rules Of Validation[with Database values]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71687" y="1196969"/>
            <a:ext cx="8400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With Laravel validator we can also validate a value with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exists:table,column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- The field under validation must exist on a given database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Example: 'state' =&gt; '</a:t>
            </a:r>
            <a:r>
              <a:rPr lang="en-US" dirty="0" err="1">
                <a:latin typeface="Cambria" panose="02040503050406030204" pitchFamily="18" charset="0"/>
              </a:rPr>
              <a:t>exists:states</a:t>
            </a:r>
            <a:r>
              <a:rPr lang="en-US" dirty="0">
                <a:latin typeface="Cambria" panose="02040503050406030204" pitchFamily="18" charset="0"/>
              </a:rPr>
              <a:t>',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unique:table,column,except,idColumn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- The field under validation must be unique on a given database table. If the column option is not specified, the field name will be used.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Example: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'email' =&gt;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required|email|unique:users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Specifying A Custom Column Name: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'email' =&gt; '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unique:users,email_address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</a:rPr>
              <a:t>For More: </a:t>
            </a:r>
            <a:r>
              <a:rPr lang="en-US" dirty="0">
                <a:latin typeface="Cambria" panose="02040503050406030204" pitchFamily="18" charset="0"/>
                <a:hlinkClick r:id="rId2"/>
              </a:rPr>
              <a:t>https://laravel.com/docs/5.0/validation#available-validation-rules</a:t>
            </a:r>
            <a:r>
              <a:rPr lang="en-US" dirty="0">
                <a:latin typeface="Cambria" panose="020405030504060302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2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3778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Keeping Old Form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9472" y="2092637"/>
            <a:ext cx="6322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Submitted data can be retrieved by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old() </a:t>
            </a:r>
            <a:r>
              <a:rPr lang="en-US" dirty="0">
                <a:latin typeface="Cambria" panose="02040503050406030204" pitchFamily="18" charset="0"/>
              </a:rPr>
              <a:t>method in Laravel.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FI" dirty="0"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BA5D7-DD8C-47AE-A2BC-75B20A8F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05" y="2487213"/>
            <a:ext cx="81057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7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197" y="303190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Printing Error 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93272" y="1965157"/>
            <a:ext cx="8242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Errors are stored in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$errors </a:t>
            </a:r>
            <a:r>
              <a:rPr lang="en-US" dirty="0">
                <a:latin typeface="Cambria" panose="02040503050406030204" pitchFamily="18" charset="0"/>
              </a:rPr>
              <a:t>object. $error object has a method called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first() </a:t>
            </a:r>
            <a:r>
              <a:rPr lang="en-US" dirty="0">
                <a:latin typeface="Cambria" panose="02040503050406030204" pitchFamily="18" charset="0"/>
              </a:rPr>
              <a:t>which receives the element name as a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$errors-&gt;first('name') </a:t>
            </a:r>
            <a:r>
              <a:rPr lang="en-US" dirty="0">
                <a:latin typeface="Cambria" panose="02040503050406030204" pitchFamily="18" charset="0"/>
              </a:rPr>
              <a:t>will print the first error occurred in name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$errors-&gt;has('name') </a:t>
            </a:r>
            <a:r>
              <a:rPr lang="en-US" dirty="0">
                <a:latin typeface="Cambria" panose="02040503050406030204" pitchFamily="18" charset="0"/>
              </a:rPr>
              <a:t>method will check if there is any error in name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If there is any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error() </a:t>
            </a:r>
            <a:r>
              <a:rPr lang="en-US" dirty="0">
                <a:latin typeface="Cambria" panose="02040503050406030204" pitchFamily="18" charset="0"/>
              </a:rPr>
              <a:t>has method will return true other wise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If there are multiple error occurred in field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first() </a:t>
            </a:r>
            <a:r>
              <a:rPr lang="en-US" dirty="0">
                <a:latin typeface="Cambria" panose="02040503050406030204" pitchFamily="18" charset="0"/>
              </a:rPr>
              <a:t>method will return the first error.</a:t>
            </a:r>
            <a:endParaRPr lang="en-FI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74066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373</TotalTime>
  <Words>1434</Words>
  <Application>Microsoft Office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</vt:lpstr>
      <vt:lpstr>Consolas</vt:lpstr>
      <vt:lpstr>Corbel</vt:lpstr>
      <vt:lpstr>Wingdings</vt:lpstr>
      <vt:lpstr>Spectrum</vt:lpstr>
      <vt:lpstr>Laravel Validation</vt:lpstr>
      <vt:lpstr>Lecture Outline</vt:lpstr>
      <vt:lpstr>Using Validator</vt:lpstr>
      <vt:lpstr>PowerPoint Presentation</vt:lpstr>
      <vt:lpstr>Rules Of Validation[Mostly Used]</vt:lpstr>
      <vt:lpstr>PowerPoint Presentation</vt:lpstr>
      <vt:lpstr>PowerPoint Presentation</vt:lpstr>
      <vt:lpstr>Keeping Old Form Data</vt:lpstr>
      <vt:lpstr>Printing Error Message</vt:lpstr>
      <vt:lpstr>PowerPoint Presentation</vt:lpstr>
      <vt:lpstr>PowerPoint Presentation</vt:lpstr>
      <vt:lpstr>PowerPoint Presentation</vt:lpstr>
      <vt:lpstr>Customize Error Message</vt:lpstr>
      <vt:lpstr>PowerPoint Presentation</vt:lpstr>
      <vt:lpstr>PowerPoint Presentation</vt:lpstr>
      <vt:lpstr>PowerPoint Presentation</vt:lpstr>
      <vt:lpstr>Separating Validation: Request Class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Tanvir Ahmed; Md.Al-Amin</dc:creator>
  <cp:lastModifiedBy>Md. Al-Amin</cp:lastModifiedBy>
  <cp:revision>68</cp:revision>
  <dcterms:created xsi:type="dcterms:W3CDTF">2018-12-10T17:20:29Z</dcterms:created>
  <dcterms:modified xsi:type="dcterms:W3CDTF">2021-05-31T06:18:29Z</dcterms:modified>
</cp:coreProperties>
</file>