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269" r:id="rId5"/>
    <p:sldId id="270" r:id="rId6"/>
    <p:sldId id="267" r:id="rId7"/>
    <p:sldId id="268" r:id="rId8"/>
    <p:sldId id="271" r:id="rId9"/>
    <p:sldId id="258" r:id="rId10"/>
    <p:sldId id="295" r:id="rId11"/>
    <p:sldId id="296" r:id="rId12"/>
    <p:sldId id="293" r:id="rId13"/>
    <p:sldId id="265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4C4CE-7B7D-4FA0-96BD-049453FD5B87}" v="85" dt="2020-04-30T08:16:50.314"/>
    <p1510:client id="{DB42FDFB-DE02-4270-BBAD-9378AC13E61D}" v="1" dt="2020-04-30T08:49:43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r Ahmed" userId="5fa9bf89-1556-4927-a8e9-24c5d464f299" providerId="ADAL" clId="{8A963B9A-98F4-4EEB-86DA-59BB100C8EBA}"/>
    <pc:docChg chg="undo custSel addSld modSld">
      <pc:chgData name="Tanvir Ahmed" userId="5fa9bf89-1556-4927-a8e9-24c5d464f299" providerId="ADAL" clId="{8A963B9A-98F4-4EEB-86DA-59BB100C8EBA}" dt="2020-04-28T17:29:40.270" v="65"/>
      <pc:docMkLst>
        <pc:docMk/>
      </pc:docMkLst>
      <pc:sldChg chg="modSp">
        <pc:chgData name="Tanvir Ahmed" userId="5fa9bf89-1556-4927-a8e9-24c5d464f299" providerId="ADAL" clId="{8A963B9A-98F4-4EEB-86DA-59BB100C8EBA}" dt="2020-04-28T17:28:00.125" v="38" actId="20577"/>
        <pc:sldMkLst>
          <pc:docMk/>
          <pc:sldMk cId="700707328" sldId="256"/>
        </pc:sldMkLst>
        <pc:spChg chg="mod">
          <ac:chgData name="Tanvir Ahmed" userId="5fa9bf89-1556-4927-a8e9-24c5d464f299" providerId="ADAL" clId="{8A963B9A-98F4-4EEB-86DA-59BB100C8EBA}" dt="2020-04-28T17:28:00.125" v="38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8A963B9A-98F4-4EEB-86DA-59BB100C8EBA}" dt="2020-04-28T17:28:50.861" v="49" actId="14100"/>
        <pc:sldMkLst>
          <pc:docMk/>
          <pc:sldMk cId="424874041" sldId="257"/>
        </pc:sldMkLst>
        <pc:spChg chg="mod">
          <ac:chgData name="Tanvir Ahmed" userId="5fa9bf89-1556-4927-a8e9-24c5d464f299" providerId="ADAL" clId="{8A963B9A-98F4-4EEB-86DA-59BB100C8EBA}" dt="2020-04-28T17:28:50.861" v="49" actId="14100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Tanvir Ahmed" userId="5fa9bf89-1556-4927-a8e9-24c5d464f299" providerId="ADAL" clId="{8A963B9A-98F4-4EEB-86DA-59BB100C8EBA}" dt="2020-04-28T17:29:03.268" v="51"/>
        <pc:sldMkLst>
          <pc:docMk/>
          <pc:sldMk cId="2134390752" sldId="266"/>
        </pc:sldMkLst>
        <pc:spChg chg="mod">
          <ac:chgData name="Tanvir Ahmed" userId="5fa9bf89-1556-4927-a8e9-24c5d464f299" providerId="ADAL" clId="{8A963B9A-98F4-4EEB-86DA-59BB100C8EBA}" dt="2020-04-28T17:29:03.268" v="51"/>
          <ac:spMkLst>
            <pc:docMk/>
            <pc:sldMk cId="2134390752" sldId="26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8A963B9A-98F4-4EEB-86DA-59BB100C8EBA}" dt="2020-04-28T17:29:25.160" v="63" actId="1036"/>
        <pc:sldMkLst>
          <pc:docMk/>
          <pc:sldMk cId="3132154582" sldId="267"/>
        </pc:sldMkLst>
        <pc:spChg chg="mod">
          <ac:chgData name="Tanvir Ahmed" userId="5fa9bf89-1556-4927-a8e9-24c5d464f299" providerId="ADAL" clId="{8A963B9A-98F4-4EEB-86DA-59BB100C8EBA}" dt="2020-04-28T17:29:25.160" v="63" actId="1036"/>
          <ac:spMkLst>
            <pc:docMk/>
            <pc:sldMk cId="3132154582" sldId="267"/>
            <ac:spMk id="2" creationId="{00000000-0000-0000-0000-000000000000}"/>
          </ac:spMkLst>
        </pc:spChg>
      </pc:sldChg>
      <pc:sldChg chg="modSp add">
        <pc:chgData name="Tanvir Ahmed" userId="5fa9bf89-1556-4927-a8e9-24c5d464f299" providerId="ADAL" clId="{8A963B9A-98F4-4EEB-86DA-59BB100C8EBA}" dt="2020-04-28T17:29:40.270" v="65"/>
        <pc:sldMkLst>
          <pc:docMk/>
          <pc:sldMk cId="128799353" sldId="268"/>
        </pc:sldMkLst>
        <pc:spChg chg="mod">
          <ac:chgData name="Tanvir Ahmed" userId="5fa9bf89-1556-4927-a8e9-24c5d464f299" providerId="ADAL" clId="{8A963B9A-98F4-4EEB-86DA-59BB100C8EBA}" dt="2020-04-28T17:29:40.270" v="65"/>
          <ac:spMkLst>
            <pc:docMk/>
            <pc:sldMk cId="128799353" sldId="268"/>
            <ac:spMk id="2" creationId="{00000000-0000-0000-0000-000000000000}"/>
          </ac:spMkLst>
        </pc:spChg>
      </pc:sldChg>
    </pc:docChg>
  </pc:docChgLst>
  <pc:docChgLst>
    <pc:chgData name="Tanvir Ahmed" userId="5fa9bf89-1556-4927-a8e9-24c5d464f299" providerId="ADAL" clId="{B118E23E-1EFA-466E-815D-91335AD430EE}"/>
    <pc:docChg chg="custSel modSld">
      <pc:chgData name="Tanvir Ahmed" userId="5fa9bf89-1556-4927-a8e9-24c5d464f299" providerId="ADAL" clId="{B118E23E-1EFA-466E-815D-91335AD430EE}" dt="2020-04-28T17:43:02.132" v="45" actId="27636"/>
      <pc:docMkLst>
        <pc:docMk/>
      </pc:docMkLst>
      <pc:sldChg chg="modSp">
        <pc:chgData name="Tanvir Ahmed" userId="5fa9bf89-1556-4927-a8e9-24c5d464f299" providerId="ADAL" clId="{B118E23E-1EFA-466E-815D-91335AD430EE}" dt="2020-04-28T17:40:50.652" v="24" actId="1076"/>
        <pc:sldMkLst>
          <pc:docMk/>
          <pc:sldMk cId="700707328" sldId="256"/>
        </pc:sldMkLst>
        <pc:spChg chg="mod">
          <ac:chgData name="Tanvir Ahmed" userId="5fa9bf89-1556-4927-a8e9-24c5d464f299" providerId="ADAL" clId="{B118E23E-1EFA-466E-815D-91335AD430EE}" dt="2020-04-28T17:40:50.652" v="24" actId="1076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B118E23E-1EFA-466E-815D-91335AD430EE}" dt="2020-04-28T17:41:54.577" v="36"/>
        <pc:sldMkLst>
          <pc:docMk/>
          <pc:sldMk cId="424874041" sldId="257"/>
        </pc:sldMkLst>
        <pc:spChg chg="mod">
          <ac:chgData name="Tanvir Ahmed" userId="5fa9bf89-1556-4927-a8e9-24c5d464f299" providerId="ADAL" clId="{B118E23E-1EFA-466E-815D-91335AD430EE}" dt="2020-04-28T17:41:54.577" v="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Tanvir Ahmed" userId="5fa9bf89-1556-4927-a8e9-24c5d464f299" providerId="ADAL" clId="{B118E23E-1EFA-466E-815D-91335AD430EE}" dt="2020-04-28T17:42:05.357" v="37"/>
        <pc:sldMkLst>
          <pc:docMk/>
          <pc:sldMk cId="2134390752" sldId="266"/>
        </pc:sldMkLst>
        <pc:spChg chg="mod">
          <ac:chgData name="Tanvir Ahmed" userId="5fa9bf89-1556-4927-a8e9-24c5d464f299" providerId="ADAL" clId="{B118E23E-1EFA-466E-815D-91335AD430EE}" dt="2020-04-28T17:42:05.357" v="37"/>
          <ac:spMkLst>
            <pc:docMk/>
            <pc:sldMk cId="2134390752" sldId="26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B118E23E-1EFA-466E-815D-91335AD430EE}" dt="2020-04-28T17:42:15.645" v="38"/>
        <pc:sldMkLst>
          <pc:docMk/>
          <pc:sldMk cId="3132154582" sldId="267"/>
        </pc:sldMkLst>
        <pc:spChg chg="mod">
          <ac:chgData name="Tanvir Ahmed" userId="5fa9bf89-1556-4927-a8e9-24c5d464f299" providerId="ADAL" clId="{B118E23E-1EFA-466E-815D-91335AD430EE}" dt="2020-04-28T17:42:15.645" v="38"/>
          <ac:spMkLst>
            <pc:docMk/>
            <pc:sldMk cId="3132154582" sldId="267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B118E23E-1EFA-466E-815D-91335AD430EE}" dt="2020-04-28T17:42:25.474" v="39"/>
        <pc:sldMkLst>
          <pc:docMk/>
          <pc:sldMk cId="128799353" sldId="268"/>
        </pc:sldMkLst>
        <pc:spChg chg="mod">
          <ac:chgData name="Tanvir Ahmed" userId="5fa9bf89-1556-4927-a8e9-24c5d464f299" providerId="ADAL" clId="{B118E23E-1EFA-466E-815D-91335AD430EE}" dt="2020-04-28T17:42:25.474" v="39"/>
          <ac:spMkLst>
            <pc:docMk/>
            <pc:sldMk cId="128799353" sldId="268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B118E23E-1EFA-466E-815D-91335AD430EE}" dt="2020-04-28T17:42:35.107" v="40"/>
        <pc:sldMkLst>
          <pc:docMk/>
          <pc:sldMk cId="642272811" sldId="269"/>
        </pc:sldMkLst>
        <pc:spChg chg="mod">
          <ac:chgData name="Tanvir Ahmed" userId="5fa9bf89-1556-4927-a8e9-24c5d464f299" providerId="ADAL" clId="{B118E23E-1EFA-466E-815D-91335AD430EE}" dt="2020-04-28T17:42:35.107" v="40"/>
          <ac:spMkLst>
            <pc:docMk/>
            <pc:sldMk cId="642272811" sldId="269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B118E23E-1EFA-466E-815D-91335AD430EE}" dt="2020-04-28T17:42:50.156" v="43" actId="1076"/>
        <pc:sldMkLst>
          <pc:docMk/>
          <pc:sldMk cId="1333740668" sldId="270"/>
        </pc:sldMkLst>
        <pc:spChg chg="mod">
          <ac:chgData name="Tanvir Ahmed" userId="5fa9bf89-1556-4927-a8e9-24c5d464f299" providerId="ADAL" clId="{B118E23E-1EFA-466E-815D-91335AD430EE}" dt="2020-04-28T17:42:50.156" v="43" actId="1076"/>
          <ac:spMkLst>
            <pc:docMk/>
            <pc:sldMk cId="1333740668" sldId="270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B118E23E-1EFA-466E-815D-91335AD430EE}" dt="2020-04-28T17:43:02.132" v="45" actId="27636"/>
        <pc:sldMkLst>
          <pc:docMk/>
          <pc:sldMk cId="874697441" sldId="271"/>
        </pc:sldMkLst>
        <pc:spChg chg="mod">
          <ac:chgData name="Tanvir Ahmed" userId="5fa9bf89-1556-4927-a8e9-24c5d464f299" providerId="ADAL" clId="{B118E23E-1EFA-466E-815D-91335AD430EE}" dt="2020-04-28T17:43:02.132" v="45" actId="27636"/>
          <ac:spMkLst>
            <pc:docMk/>
            <pc:sldMk cId="874697441" sldId="271"/>
            <ac:spMk id="2" creationId="{00000000-0000-0000-0000-000000000000}"/>
          </ac:spMkLst>
        </pc:spChg>
      </pc:sldChg>
    </pc:docChg>
  </pc:docChgLst>
  <pc:docChgLst>
    <pc:chgData name="Tanvir Ahmed" userId="5fa9bf89-1556-4927-a8e9-24c5d464f299" providerId="ADAL" clId="{7C94C4CE-7B7D-4FA0-96BD-049453FD5B87}"/>
    <pc:docChg chg="undo custSel addSld delSld modSld">
      <pc:chgData name="Tanvir Ahmed" userId="5fa9bf89-1556-4927-a8e9-24c5d464f299" providerId="ADAL" clId="{7C94C4CE-7B7D-4FA0-96BD-049453FD5B87}" dt="2020-04-30T08:17:06.497" v="969" actId="2711"/>
      <pc:docMkLst>
        <pc:docMk/>
      </pc:docMkLst>
      <pc:sldChg chg="modSp">
        <pc:chgData name="Tanvir Ahmed" userId="5fa9bf89-1556-4927-a8e9-24c5d464f299" providerId="ADAL" clId="{7C94C4CE-7B7D-4FA0-96BD-049453FD5B87}" dt="2020-04-30T08:15:19.847" v="960" actId="20577"/>
        <pc:sldMkLst>
          <pc:docMk/>
          <pc:sldMk cId="700707328" sldId="256"/>
        </pc:sldMkLst>
        <pc:spChg chg="mod">
          <ac:chgData name="Tanvir Ahmed" userId="5fa9bf89-1556-4927-a8e9-24c5d464f299" providerId="ADAL" clId="{7C94C4CE-7B7D-4FA0-96BD-049453FD5B87}" dt="2020-04-28T17:47:56.166" v="17" actId="107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Tanvir Ahmed" userId="5fa9bf89-1556-4927-a8e9-24c5d464f299" providerId="ADAL" clId="{7C94C4CE-7B7D-4FA0-96BD-049453FD5B87}" dt="2020-04-30T08:15:19.847" v="96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7C94C4CE-7B7D-4FA0-96BD-049453FD5B87}" dt="2020-04-28T17:48:28.191" v="24" actId="20577"/>
        <pc:sldMkLst>
          <pc:docMk/>
          <pc:sldMk cId="424874041" sldId="257"/>
        </pc:sldMkLst>
        <pc:spChg chg="mod">
          <ac:chgData name="Tanvir Ahmed" userId="5fa9bf89-1556-4927-a8e9-24c5d464f299" providerId="ADAL" clId="{7C94C4CE-7B7D-4FA0-96BD-049453FD5B87}" dt="2020-04-28T17:48:28.191" v="2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delSp modSp setBg">
        <pc:chgData name="Tanvir Ahmed" userId="5fa9bf89-1556-4927-a8e9-24c5d464f299" providerId="ADAL" clId="{7C94C4CE-7B7D-4FA0-96BD-049453FD5B87}" dt="2020-04-29T20:06:35.245" v="952" actId="14"/>
        <pc:sldMkLst>
          <pc:docMk/>
          <pc:sldMk cId="2823762119" sldId="258"/>
        </pc:sldMkLst>
        <pc:spChg chg="mod">
          <ac:chgData name="Tanvir Ahmed" userId="5fa9bf89-1556-4927-a8e9-24c5d464f299" providerId="ADAL" clId="{7C94C4CE-7B7D-4FA0-96BD-049453FD5B87}" dt="2020-04-29T20:04:42.973" v="927" actId="20577"/>
          <ac:spMkLst>
            <pc:docMk/>
            <pc:sldMk cId="2823762119" sldId="258"/>
            <ac:spMk id="2" creationId="{00000000-0000-0000-0000-000000000000}"/>
          </ac:spMkLst>
        </pc:spChg>
        <pc:spChg chg="add del">
          <ac:chgData name="Tanvir Ahmed" userId="5fa9bf89-1556-4927-a8e9-24c5d464f299" providerId="ADAL" clId="{7C94C4CE-7B7D-4FA0-96BD-049453FD5B87}" dt="2020-04-29T20:05:13.492" v="934"/>
          <ac:spMkLst>
            <pc:docMk/>
            <pc:sldMk cId="2823762119" sldId="258"/>
            <ac:spMk id="3" creationId="{0E9E895B-F340-4E94-AFEF-96DA3E8756E8}"/>
          </ac:spMkLst>
        </pc:spChg>
        <pc:spChg chg="mod">
          <ac:chgData name="Tanvir Ahmed" userId="5fa9bf89-1556-4927-a8e9-24c5d464f299" providerId="ADAL" clId="{7C94C4CE-7B7D-4FA0-96BD-049453FD5B87}" dt="2020-04-29T20:06:35.245" v="952" actId="14"/>
          <ac:spMkLst>
            <pc:docMk/>
            <pc:sldMk cId="2823762119" sldId="258"/>
            <ac:spMk id="5" creationId="{53BED9D7-DC35-6145-B086-E1B62BC08349}"/>
          </ac:spMkLst>
        </pc:spChg>
      </pc:sldChg>
      <pc:sldChg chg="del">
        <pc:chgData name="Tanvir Ahmed" userId="5fa9bf89-1556-4927-a8e9-24c5d464f299" providerId="ADAL" clId="{7C94C4CE-7B7D-4FA0-96BD-049453FD5B87}" dt="2020-04-29T20:23:27.496" v="956" actId="2696"/>
        <pc:sldMkLst>
          <pc:docMk/>
          <pc:sldMk cId="1923382373" sldId="264"/>
        </pc:sldMkLst>
      </pc:sldChg>
      <pc:sldChg chg="modSp">
        <pc:chgData name="Tanvir Ahmed" userId="5fa9bf89-1556-4927-a8e9-24c5d464f299" providerId="ADAL" clId="{7C94C4CE-7B7D-4FA0-96BD-049453FD5B87}" dt="2020-04-30T08:17:06.497" v="969" actId="2711"/>
        <pc:sldMkLst>
          <pc:docMk/>
          <pc:sldMk cId="3224969828" sldId="265"/>
        </pc:sldMkLst>
        <pc:spChg chg="mod">
          <ac:chgData name="Tanvir Ahmed" userId="5fa9bf89-1556-4927-a8e9-24c5d464f299" providerId="ADAL" clId="{7C94C4CE-7B7D-4FA0-96BD-049453FD5B87}" dt="2020-04-30T08:17:06.497" v="969" actId="2711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setBg">
        <pc:chgData name="Tanvir Ahmed" userId="5fa9bf89-1556-4927-a8e9-24c5d464f299" providerId="ADAL" clId="{7C94C4CE-7B7D-4FA0-96BD-049453FD5B87}" dt="2020-04-29T19:28:52.128" v="809" actId="20577"/>
        <pc:sldMkLst>
          <pc:docMk/>
          <pc:sldMk cId="2134390752" sldId="266"/>
        </pc:sldMkLst>
        <pc:spChg chg="mod">
          <ac:chgData name="Tanvir Ahmed" userId="5fa9bf89-1556-4927-a8e9-24c5d464f299" providerId="ADAL" clId="{7C94C4CE-7B7D-4FA0-96BD-049453FD5B87}" dt="2020-04-28T17:48:37.963" v="25"/>
          <ac:spMkLst>
            <pc:docMk/>
            <pc:sldMk cId="2134390752" sldId="266"/>
            <ac:spMk id="2" creationId="{00000000-0000-0000-0000-000000000000}"/>
          </ac:spMkLst>
        </pc:spChg>
        <pc:spChg chg="add del">
          <ac:chgData name="Tanvir Ahmed" userId="5fa9bf89-1556-4927-a8e9-24c5d464f299" providerId="ADAL" clId="{7C94C4CE-7B7D-4FA0-96BD-049453FD5B87}" dt="2020-04-29T18:49:46.486" v="139"/>
          <ac:spMkLst>
            <pc:docMk/>
            <pc:sldMk cId="2134390752" sldId="266"/>
            <ac:spMk id="3" creationId="{B9E8F298-AA57-4875-A6E7-D5B22B6D21A0}"/>
          </ac:spMkLst>
        </pc:spChg>
        <pc:spChg chg="add del mod">
          <ac:chgData name="Tanvir Ahmed" userId="5fa9bf89-1556-4927-a8e9-24c5d464f299" providerId="ADAL" clId="{7C94C4CE-7B7D-4FA0-96BD-049453FD5B87}" dt="2020-04-29T18:51:42.421" v="148"/>
          <ac:spMkLst>
            <pc:docMk/>
            <pc:sldMk cId="2134390752" sldId="266"/>
            <ac:spMk id="4" creationId="{4E60D56A-9520-46FD-8083-697D462A0F82}"/>
          </ac:spMkLst>
        </pc:spChg>
        <pc:spChg chg="add del mod">
          <ac:chgData name="Tanvir Ahmed" userId="5fa9bf89-1556-4927-a8e9-24c5d464f299" providerId="ADAL" clId="{7C94C4CE-7B7D-4FA0-96BD-049453FD5B87}" dt="2020-04-29T18:53:22.022" v="172" actId="478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Tanvir Ahmed" userId="5fa9bf89-1556-4927-a8e9-24c5d464f299" providerId="ADAL" clId="{7C94C4CE-7B7D-4FA0-96BD-049453FD5B87}" dt="2020-04-29T19:28:52.128" v="809" actId="20577"/>
          <ac:spMkLst>
            <pc:docMk/>
            <pc:sldMk cId="2134390752" sldId="266"/>
            <ac:spMk id="6" creationId="{37C26D19-85DA-834B-9600-C9820C508897}"/>
          </ac:spMkLst>
        </pc:spChg>
        <pc:spChg chg="add mod">
          <ac:chgData name="Tanvir Ahmed" userId="5fa9bf89-1556-4927-a8e9-24c5d464f299" providerId="ADAL" clId="{7C94C4CE-7B7D-4FA0-96BD-049453FD5B87}" dt="2020-04-29T18:53:22.022" v="172" actId="478"/>
          <ac:spMkLst>
            <pc:docMk/>
            <pc:sldMk cId="2134390752" sldId="266"/>
            <ac:spMk id="8" creationId="{84AC143E-4E65-4DA7-B1DA-9D64EC21CC81}"/>
          </ac:spMkLst>
        </pc:spChg>
      </pc:sldChg>
      <pc:sldChg chg="addSp delSp modSp setBg">
        <pc:chgData name="Tanvir Ahmed" userId="5fa9bf89-1556-4927-a8e9-24c5d464f299" providerId="ADAL" clId="{7C94C4CE-7B7D-4FA0-96BD-049453FD5B87}" dt="2020-04-29T19:35:59.876" v="849" actId="108"/>
        <pc:sldMkLst>
          <pc:docMk/>
          <pc:sldMk cId="3132154582" sldId="267"/>
        </pc:sldMkLst>
        <pc:spChg chg="mod">
          <ac:chgData name="Tanvir Ahmed" userId="5fa9bf89-1556-4927-a8e9-24c5d464f299" providerId="ADAL" clId="{7C94C4CE-7B7D-4FA0-96BD-049453FD5B87}" dt="2020-04-28T17:48:48.757" v="26"/>
          <ac:spMkLst>
            <pc:docMk/>
            <pc:sldMk cId="3132154582" sldId="267"/>
            <ac:spMk id="2" creationId="{00000000-0000-0000-0000-000000000000}"/>
          </ac:spMkLst>
        </pc:spChg>
        <pc:spChg chg="add del">
          <ac:chgData name="Tanvir Ahmed" userId="5fa9bf89-1556-4927-a8e9-24c5d464f299" providerId="ADAL" clId="{7C94C4CE-7B7D-4FA0-96BD-049453FD5B87}" dt="2020-04-29T19:33:28.663" v="843"/>
          <ac:spMkLst>
            <pc:docMk/>
            <pc:sldMk cId="3132154582" sldId="267"/>
            <ac:spMk id="3" creationId="{05817FA1-5DDF-4E76-88D5-C990FBA61578}"/>
          </ac:spMkLst>
        </pc:spChg>
        <pc:spChg chg="mod">
          <ac:chgData name="Tanvir Ahmed" userId="5fa9bf89-1556-4927-a8e9-24c5d464f299" providerId="ADAL" clId="{7C94C4CE-7B7D-4FA0-96BD-049453FD5B87}" dt="2020-04-29T19:35:59.876" v="849" actId="108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Tanvir Ahmed" userId="5fa9bf89-1556-4927-a8e9-24c5d464f299" providerId="ADAL" clId="{7C94C4CE-7B7D-4FA0-96BD-049453FD5B87}" dt="2020-04-29T19:31:10.700" v="825" actId="20577"/>
          <ac:spMkLst>
            <pc:docMk/>
            <pc:sldMk cId="3132154582" sldId="267"/>
            <ac:spMk id="5" creationId="{3322CB79-31E6-2043-9768-6699756B1FD4}"/>
          </ac:spMkLst>
        </pc:spChg>
      </pc:sldChg>
      <pc:sldChg chg="modSp">
        <pc:chgData name="Tanvir Ahmed" userId="5fa9bf89-1556-4927-a8e9-24c5d464f299" providerId="ADAL" clId="{7C94C4CE-7B7D-4FA0-96BD-049453FD5B87}" dt="2020-04-29T20:01:44.727" v="864"/>
        <pc:sldMkLst>
          <pc:docMk/>
          <pc:sldMk cId="128799353" sldId="268"/>
        </pc:sldMkLst>
        <pc:spChg chg="mod">
          <ac:chgData name="Tanvir Ahmed" userId="5fa9bf89-1556-4927-a8e9-24c5d464f299" providerId="ADAL" clId="{7C94C4CE-7B7D-4FA0-96BD-049453FD5B87}" dt="2020-04-28T17:49:07.456" v="29" actId="1076"/>
          <ac:spMkLst>
            <pc:docMk/>
            <pc:sldMk cId="128799353" sldId="268"/>
            <ac:spMk id="2" creationId="{00000000-0000-0000-0000-000000000000}"/>
          </ac:spMkLst>
        </pc:spChg>
        <pc:spChg chg="mod">
          <ac:chgData name="Tanvir Ahmed" userId="5fa9bf89-1556-4927-a8e9-24c5d464f299" providerId="ADAL" clId="{7C94C4CE-7B7D-4FA0-96BD-049453FD5B87}" dt="2020-04-29T20:01:44.727" v="864"/>
          <ac:spMkLst>
            <pc:docMk/>
            <pc:sldMk cId="128799353" sldId="268"/>
            <ac:spMk id="4" creationId="{E00A471B-FCB5-3949-B014-0D06C67E41B3}"/>
          </ac:spMkLst>
        </pc:spChg>
      </pc:sldChg>
      <pc:sldChg chg="addSp delSp modSp add setBg">
        <pc:chgData name="Tanvir Ahmed" userId="5fa9bf89-1556-4927-a8e9-24c5d464f299" providerId="ADAL" clId="{7C94C4CE-7B7D-4FA0-96BD-049453FD5B87}" dt="2020-04-29T19:26:08.241" v="797" actId="207"/>
        <pc:sldMkLst>
          <pc:docMk/>
          <pc:sldMk cId="259620825" sldId="269"/>
        </pc:sldMkLst>
        <pc:spChg chg="mod">
          <ac:chgData name="Tanvir Ahmed" userId="5fa9bf89-1556-4927-a8e9-24c5d464f299" providerId="ADAL" clId="{7C94C4CE-7B7D-4FA0-96BD-049453FD5B87}" dt="2020-04-29T18:53:40.786" v="210" actId="20577"/>
          <ac:spMkLst>
            <pc:docMk/>
            <pc:sldMk cId="259620825" sldId="269"/>
            <ac:spMk id="2" creationId="{00000000-0000-0000-0000-000000000000}"/>
          </ac:spMkLst>
        </pc:spChg>
        <pc:spChg chg="add del">
          <ac:chgData name="Tanvir Ahmed" userId="5fa9bf89-1556-4927-a8e9-24c5d464f299" providerId="ADAL" clId="{7C94C4CE-7B7D-4FA0-96BD-049453FD5B87}" dt="2020-04-29T19:02:29.545" v="384"/>
          <ac:spMkLst>
            <pc:docMk/>
            <pc:sldMk cId="259620825" sldId="269"/>
            <ac:spMk id="3" creationId="{D6175D14-87E1-41BE-8B79-ABC0D8ADF7F1}"/>
          </ac:spMkLst>
        </pc:spChg>
        <pc:spChg chg="mod">
          <ac:chgData name="Tanvir Ahmed" userId="5fa9bf89-1556-4927-a8e9-24c5d464f299" providerId="ADAL" clId="{7C94C4CE-7B7D-4FA0-96BD-049453FD5B87}" dt="2020-04-29T19:26:08.241" v="797" actId="207"/>
          <ac:spMkLst>
            <pc:docMk/>
            <pc:sldMk cId="259620825" sldId="269"/>
            <ac:spMk id="5" creationId="{53BED9D7-DC35-6145-B086-E1B62BC08349}"/>
          </ac:spMkLst>
        </pc:spChg>
        <pc:spChg chg="add mod">
          <ac:chgData name="Tanvir Ahmed" userId="5fa9bf89-1556-4927-a8e9-24c5d464f299" providerId="ADAL" clId="{7C94C4CE-7B7D-4FA0-96BD-049453FD5B87}" dt="2020-04-29T19:06:42.951" v="397" actId="1582"/>
          <ac:spMkLst>
            <pc:docMk/>
            <pc:sldMk cId="259620825" sldId="269"/>
            <ac:spMk id="6" creationId="{57FDC933-FF81-4DE0-BE0B-8D374B33B087}"/>
          </ac:spMkLst>
        </pc:spChg>
        <pc:picChg chg="add mod">
          <ac:chgData name="Tanvir Ahmed" userId="5fa9bf89-1556-4927-a8e9-24c5d464f299" providerId="ADAL" clId="{7C94C4CE-7B7D-4FA0-96BD-049453FD5B87}" dt="2020-04-29T19:06:22.899" v="393" actId="1076"/>
          <ac:picMkLst>
            <pc:docMk/>
            <pc:sldMk cId="259620825" sldId="269"/>
            <ac:picMk id="4" creationId="{9E374D75-DD7F-4822-83AC-ECDD576084E0}"/>
          </ac:picMkLst>
        </pc:picChg>
      </pc:sldChg>
      <pc:sldChg chg="del">
        <pc:chgData name="Tanvir Ahmed" userId="5fa9bf89-1556-4927-a8e9-24c5d464f299" providerId="ADAL" clId="{7C94C4CE-7B7D-4FA0-96BD-049453FD5B87}" dt="2020-04-28T17:49:13.749" v="32" actId="2696"/>
        <pc:sldMkLst>
          <pc:docMk/>
          <pc:sldMk cId="642272811" sldId="269"/>
        </pc:sldMkLst>
      </pc:sldChg>
      <pc:sldChg chg="delSp modSp add">
        <pc:chgData name="Tanvir Ahmed" userId="5fa9bf89-1556-4927-a8e9-24c5d464f299" providerId="ADAL" clId="{7C94C4CE-7B7D-4FA0-96BD-049453FD5B87}" dt="2020-04-29T19:29:45.955" v="821" actId="20577"/>
        <pc:sldMkLst>
          <pc:docMk/>
          <pc:sldMk cId="1305539328" sldId="270"/>
        </pc:sldMkLst>
        <pc:spChg chg="mod">
          <ac:chgData name="Tanvir Ahmed" userId="5fa9bf89-1556-4927-a8e9-24c5d464f299" providerId="ADAL" clId="{7C94C4CE-7B7D-4FA0-96BD-049453FD5B87}" dt="2020-04-29T19:29:45.955" v="821" actId="20577"/>
          <ac:spMkLst>
            <pc:docMk/>
            <pc:sldMk cId="1305539328" sldId="270"/>
            <ac:spMk id="5" creationId="{53BED9D7-DC35-6145-B086-E1B62BC08349}"/>
          </ac:spMkLst>
        </pc:spChg>
        <pc:spChg chg="del">
          <ac:chgData name="Tanvir Ahmed" userId="5fa9bf89-1556-4927-a8e9-24c5d464f299" providerId="ADAL" clId="{7C94C4CE-7B7D-4FA0-96BD-049453FD5B87}" dt="2020-04-29T19:24:35.318" v="791" actId="478"/>
          <ac:spMkLst>
            <pc:docMk/>
            <pc:sldMk cId="1305539328" sldId="270"/>
            <ac:spMk id="6" creationId="{57FDC933-FF81-4DE0-BE0B-8D374B33B087}"/>
          </ac:spMkLst>
        </pc:spChg>
        <pc:picChg chg="del">
          <ac:chgData name="Tanvir Ahmed" userId="5fa9bf89-1556-4927-a8e9-24c5d464f299" providerId="ADAL" clId="{7C94C4CE-7B7D-4FA0-96BD-049453FD5B87}" dt="2020-04-29T19:24:32.883" v="790" actId="478"/>
          <ac:picMkLst>
            <pc:docMk/>
            <pc:sldMk cId="1305539328" sldId="270"/>
            <ac:picMk id="4" creationId="{9E374D75-DD7F-4822-83AC-ECDD576084E0}"/>
          </ac:picMkLst>
        </pc:picChg>
      </pc:sldChg>
      <pc:sldChg chg="del">
        <pc:chgData name="Tanvir Ahmed" userId="5fa9bf89-1556-4927-a8e9-24c5d464f299" providerId="ADAL" clId="{7C94C4CE-7B7D-4FA0-96BD-049453FD5B87}" dt="2020-04-28T17:49:13.748" v="31" actId="2696"/>
        <pc:sldMkLst>
          <pc:docMk/>
          <pc:sldMk cId="1333740668" sldId="270"/>
        </pc:sldMkLst>
      </pc:sldChg>
      <pc:sldChg chg="del">
        <pc:chgData name="Tanvir Ahmed" userId="5fa9bf89-1556-4927-a8e9-24c5d464f299" providerId="ADAL" clId="{7C94C4CE-7B7D-4FA0-96BD-049453FD5B87}" dt="2020-04-28T17:49:13.745" v="30" actId="2696"/>
        <pc:sldMkLst>
          <pc:docMk/>
          <pc:sldMk cId="874697441" sldId="271"/>
        </pc:sldMkLst>
      </pc:sldChg>
      <pc:sldChg chg="add del">
        <pc:chgData name="Tanvir Ahmed" userId="5fa9bf89-1556-4927-a8e9-24c5d464f299" providerId="ADAL" clId="{7C94C4CE-7B7D-4FA0-96BD-049453FD5B87}" dt="2020-04-29T20:02:12.500" v="866" actId="2696"/>
        <pc:sldMkLst>
          <pc:docMk/>
          <pc:sldMk cId="1085277937" sldId="271"/>
        </pc:sldMkLst>
      </pc:sldChg>
      <pc:sldChg chg="addSp delSp modSp add">
        <pc:chgData name="Tanvir Ahmed" userId="5fa9bf89-1556-4927-a8e9-24c5d464f299" providerId="ADAL" clId="{7C94C4CE-7B7D-4FA0-96BD-049453FD5B87}" dt="2020-04-29T20:04:18.651" v="906" actId="207"/>
        <pc:sldMkLst>
          <pc:docMk/>
          <pc:sldMk cId="1429141181" sldId="271"/>
        </pc:sldMkLst>
        <pc:spChg chg="mod">
          <ac:chgData name="Tanvir Ahmed" userId="5fa9bf89-1556-4927-a8e9-24c5d464f299" providerId="ADAL" clId="{7C94C4CE-7B7D-4FA0-96BD-049453FD5B87}" dt="2020-04-29T20:02:38.550" v="888" actId="20577"/>
          <ac:spMkLst>
            <pc:docMk/>
            <pc:sldMk cId="1429141181" sldId="271"/>
            <ac:spMk id="2" creationId="{00000000-0000-0000-0000-000000000000}"/>
          </ac:spMkLst>
        </pc:spChg>
        <pc:spChg chg="add del">
          <ac:chgData name="Tanvir Ahmed" userId="5fa9bf89-1556-4927-a8e9-24c5d464f299" providerId="ADAL" clId="{7C94C4CE-7B7D-4FA0-96BD-049453FD5B87}" dt="2020-04-29T20:02:56.839" v="892"/>
          <ac:spMkLst>
            <pc:docMk/>
            <pc:sldMk cId="1429141181" sldId="271"/>
            <ac:spMk id="3" creationId="{4C79A301-AD60-4EE6-9381-FDA2E3536C7A}"/>
          </ac:spMkLst>
        </pc:spChg>
        <pc:spChg chg="mod">
          <ac:chgData name="Tanvir Ahmed" userId="5fa9bf89-1556-4927-a8e9-24c5d464f299" providerId="ADAL" clId="{7C94C4CE-7B7D-4FA0-96BD-049453FD5B87}" dt="2020-04-29T20:04:18.651" v="906" actId="207"/>
          <ac:spMkLst>
            <pc:docMk/>
            <pc:sldMk cId="1429141181" sldId="271"/>
            <ac:spMk id="5" creationId="{53BED9D7-DC35-6145-B086-E1B62BC08349}"/>
          </ac:spMkLst>
        </pc:spChg>
      </pc:sldChg>
      <pc:sldChg chg="add">
        <pc:chgData name="Tanvir Ahmed" userId="5fa9bf89-1556-4927-a8e9-24c5d464f299" providerId="ADAL" clId="{7C94C4CE-7B7D-4FA0-96BD-049453FD5B87}" dt="2020-04-29T20:23:25.238" v="955"/>
        <pc:sldMkLst>
          <pc:docMk/>
          <pc:sldMk cId="2560659311" sldId="293"/>
        </pc:sldMkLst>
      </pc:sldChg>
    </pc:docChg>
  </pc:docChgLst>
  <pc:docChgLst>
    <pc:chgData name="Tanvir Ahmed" userId="5fa9bf89-1556-4927-a8e9-24c5d464f299" providerId="ADAL" clId="{DB42FDFB-DE02-4270-BBAD-9378AC13E61D}"/>
    <pc:docChg chg="undo addSld modSld">
      <pc:chgData name="Tanvir Ahmed" userId="5fa9bf89-1556-4927-a8e9-24c5d464f299" providerId="ADAL" clId="{DB42FDFB-DE02-4270-BBAD-9378AC13E61D}" dt="2020-04-30T08:49:43.023" v="4"/>
      <pc:docMkLst>
        <pc:docMk/>
      </pc:docMkLst>
      <pc:sldChg chg="modSp">
        <pc:chgData name="Tanvir Ahmed" userId="5fa9bf89-1556-4927-a8e9-24c5d464f299" providerId="ADAL" clId="{DB42FDFB-DE02-4270-BBAD-9378AC13E61D}" dt="2020-04-30T08:49:39.475" v="3" actId="2711"/>
        <pc:sldMkLst>
          <pc:docMk/>
          <pc:sldMk cId="700707328" sldId="256"/>
        </pc:sldMkLst>
        <pc:spChg chg="mod">
          <ac:chgData name="Tanvir Ahmed" userId="5fa9bf89-1556-4927-a8e9-24c5d464f299" providerId="ADAL" clId="{DB42FDFB-DE02-4270-BBAD-9378AC13E61D}" dt="2020-04-30T08:49:28.517" v="0" actId="2711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Tanvir Ahmed" userId="5fa9bf89-1556-4927-a8e9-24c5d464f299" providerId="ADAL" clId="{DB42FDFB-DE02-4270-BBAD-9378AC13E61D}" dt="2020-04-30T08:49:28.517" v="0" actId="2711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Tanvir Ahmed" userId="5fa9bf89-1556-4927-a8e9-24c5d464f299" providerId="ADAL" clId="{DB42FDFB-DE02-4270-BBAD-9378AC13E61D}" dt="2020-04-30T08:49:39.475" v="3" actId="2711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">
        <pc:chgData name="Tanvir Ahmed" userId="5fa9bf89-1556-4927-a8e9-24c5d464f299" providerId="ADAL" clId="{DB42FDFB-DE02-4270-BBAD-9378AC13E61D}" dt="2020-04-30T08:49:43.023" v="4"/>
        <pc:sldMkLst>
          <pc:docMk/>
          <pc:sldMk cId="26887291" sldId="292"/>
        </pc:sldMkLst>
      </pc:sldChg>
    </pc:docChg>
  </pc:docChgLst>
  <pc:docChgLst>
    <pc:chgData name="Tanvir Ahmed" userId="5fa9bf89-1556-4927-a8e9-24c5d464f299" providerId="ADAL" clId="{7479109A-538D-46FB-BEC1-EE8805D51149}"/>
    <pc:docChg chg="custSel addSld modSld">
      <pc:chgData name="Tanvir Ahmed" userId="5fa9bf89-1556-4927-a8e9-24c5d464f299" providerId="ADAL" clId="{7479109A-538D-46FB-BEC1-EE8805D51149}" dt="2020-04-28T17:36:43.439" v="64" actId="27636"/>
      <pc:docMkLst>
        <pc:docMk/>
      </pc:docMkLst>
      <pc:sldChg chg="modSp">
        <pc:chgData name="Tanvir Ahmed" userId="5fa9bf89-1556-4927-a8e9-24c5d464f299" providerId="ADAL" clId="{7479109A-538D-46FB-BEC1-EE8805D51149}" dt="2020-04-28T17:33:51.619" v="31" actId="20577"/>
        <pc:sldMkLst>
          <pc:docMk/>
          <pc:sldMk cId="700707328" sldId="256"/>
        </pc:sldMkLst>
        <pc:spChg chg="mod">
          <ac:chgData name="Tanvir Ahmed" userId="5fa9bf89-1556-4927-a8e9-24c5d464f299" providerId="ADAL" clId="{7479109A-538D-46FB-BEC1-EE8805D51149}" dt="2020-04-28T17:33:51.619" v="31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7479109A-538D-46FB-BEC1-EE8805D51149}" dt="2020-04-28T17:34:52.446" v="44"/>
        <pc:sldMkLst>
          <pc:docMk/>
          <pc:sldMk cId="424874041" sldId="257"/>
        </pc:sldMkLst>
        <pc:spChg chg="mod">
          <ac:chgData name="Tanvir Ahmed" userId="5fa9bf89-1556-4927-a8e9-24c5d464f299" providerId="ADAL" clId="{7479109A-538D-46FB-BEC1-EE8805D51149}" dt="2020-04-28T17:34:52.446" v="44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Tanvir Ahmed" userId="5fa9bf89-1556-4927-a8e9-24c5d464f299" providerId="ADAL" clId="{7479109A-538D-46FB-BEC1-EE8805D51149}" dt="2020-04-28T17:35:10.801" v="45"/>
        <pc:sldMkLst>
          <pc:docMk/>
          <pc:sldMk cId="2134390752" sldId="266"/>
        </pc:sldMkLst>
        <pc:spChg chg="mod">
          <ac:chgData name="Tanvir Ahmed" userId="5fa9bf89-1556-4927-a8e9-24c5d464f299" providerId="ADAL" clId="{7479109A-538D-46FB-BEC1-EE8805D51149}" dt="2020-04-28T17:35:10.801" v="45"/>
          <ac:spMkLst>
            <pc:docMk/>
            <pc:sldMk cId="2134390752" sldId="26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7479109A-538D-46FB-BEC1-EE8805D51149}" dt="2020-04-28T17:35:20.651" v="47" actId="27636"/>
        <pc:sldMkLst>
          <pc:docMk/>
          <pc:sldMk cId="3132154582" sldId="267"/>
        </pc:sldMkLst>
        <pc:spChg chg="mod">
          <ac:chgData name="Tanvir Ahmed" userId="5fa9bf89-1556-4927-a8e9-24c5d464f299" providerId="ADAL" clId="{7479109A-538D-46FB-BEC1-EE8805D51149}" dt="2020-04-28T17:35:20.651" v="47" actId="27636"/>
          <ac:spMkLst>
            <pc:docMk/>
            <pc:sldMk cId="3132154582" sldId="267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7479109A-538D-46FB-BEC1-EE8805D51149}" dt="2020-04-28T17:35:44.200" v="50" actId="1076"/>
        <pc:sldMkLst>
          <pc:docMk/>
          <pc:sldMk cId="128799353" sldId="268"/>
        </pc:sldMkLst>
        <pc:spChg chg="mod">
          <ac:chgData name="Tanvir Ahmed" userId="5fa9bf89-1556-4927-a8e9-24c5d464f299" providerId="ADAL" clId="{7479109A-538D-46FB-BEC1-EE8805D51149}" dt="2020-04-28T17:35:44.200" v="50" actId="1076"/>
          <ac:spMkLst>
            <pc:docMk/>
            <pc:sldMk cId="128799353" sldId="268"/>
            <ac:spMk id="2" creationId="{00000000-0000-0000-0000-000000000000}"/>
          </ac:spMkLst>
        </pc:spChg>
      </pc:sldChg>
      <pc:sldChg chg="modSp add">
        <pc:chgData name="Tanvir Ahmed" userId="5fa9bf89-1556-4927-a8e9-24c5d464f299" providerId="ADAL" clId="{7479109A-538D-46FB-BEC1-EE8805D51149}" dt="2020-04-28T17:35:58.265" v="52"/>
        <pc:sldMkLst>
          <pc:docMk/>
          <pc:sldMk cId="642272811" sldId="269"/>
        </pc:sldMkLst>
        <pc:spChg chg="mod">
          <ac:chgData name="Tanvir Ahmed" userId="5fa9bf89-1556-4927-a8e9-24c5d464f299" providerId="ADAL" clId="{7479109A-538D-46FB-BEC1-EE8805D51149}" dt="2020-04-28T17:35:58.265" v="52"/>
          <ac:spMkLst>
            <pc:docMk/>
            <pc:sldMk cId="642272811" sldId="269"/>
            <ac:spMk id="2" creationId="{00000000-0000-0000-0000-000000000000}"/>
          </ac:spMkLst>
        </pc:spChg>
      </pc:sldChg>
      <pc:sldChg chg="addSp delSp modSp add">
        <pc:chgData name="Tanvir Ahmed" userId="5fa9bf89-1556-4927-a8e9-24c5d464f299" providerId="ADAL" clId="{7479109A-538D-46FB-BEC1-EE8805D51149}" dt="2020-04-28T17:36:29.400" v="61"/>
        <pc:sldMkLst>
          <pc:docMk/>
          <pc:sldMk cId="1333740668" sldId="270"/>
        </pc:sldMkLst>
        <pc:spChg chg="mod">
          <ac:chgData name="Tanvir Ahmed" userId="5fa9bf89-1556-4927-a8e9-24c5d464f299" providerId="ADAL" clId="{7479109A-538D-46FB-BEC1-EE8805D51149}" dt="2020-04-28T17:36:25.556" v="59" actId="1076"/>
          <ac:spMkLst>
            <pc:docMk/>
            <pc:sldMk cId="1333740668" sldId="270"/>
            <ac:spMk id="2" creationId="{00000000-0000-0000-0000-000000000000}"/>
          </ac:spMkLst>
        </pc:spChg>
        <pc:spChg chg="add del">
          <ac:chgData name="Tanvir Ahmed" userId="5fa9bf89-1556-4927-a8e9-24c5d464f299" providerId="ADAL" clId="{7479109A-538D-46FB-BEC1-EE8805D51149}" dt="2020-04-28T17:36:29.400" v="61"/>
          <ac:spMkLst>
            <pc:docMk/>
            <pc:sldMk cId="1333740668" sldId="270"/>
            <ac:spMk id="3" creationId="{9384CA24-87E3-4B46-8894-9EF353842520}"/>
          </ac:spMkLst>
        </pc:spChg>
      </pc:sldChg>
      <pc:sldChg chg="modSp add">
        <pc:chgData name="Tanvir Ahmed" userId="5fa9bf89-1556-4927-a8e9-24c5d464f299" providerId="ADAL" clId="{7479109A-538D-46FB-BEC1-EE8805D51149}" dt="2020-04-28T17:36:43.439" v="64" actId="27636"/>
        <pc:sldMkLst>
          <pc:docMk/>
          <pc:sldMk cId="874697441" sldId="271"/>
        </pc:sldMkLst>
        <pc:spChg chg="mod">
          <ac:chgData name="Tanvir Ahmed" userId="5fa9bf89-1556-4927-a8e9-24c5d464f299" providerId="ADAL" clId="{7479109A-538D-46FB-BEC1-EE8805D51149}" dt="2020-04-28T17:36:43.439" v="64" actId="27636"/>
          <ac:spMkLst>
            <pc:docMk/>
            <pc:sldMk cId="874697441" sldId="271"/>
            <ac:spMk id="2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709356F4-6B79-45B7-AF0C-5C5C732A1698}"/>
    <pc:docChg chg="modSld">
      <pc:chgData name="Tanvir Ahmed" userId="5fa9bf89-1556-4927-a8e9-24c5d464f299" providerId="ADAL" clId="{709356F4-6B79-45B7-AF0C-5C5C732A1698}" dt="2020-04-24T21:04:08.553" v="0" actId="20577"/>
      <pc:docMkLst>
        <pc:docMk/>
      </pc:docMkLst>
      <pc:sldChg chg="modSp">
        <pc:chgData name="Tanvir Ahmed" userId="5fa9bf89-1556-4927-a8e9-24c5d464f299" providerId="ADAL" clId="{709356F4-6B79-45B7-AF0C-5C5C732A1698}" dt="2020-04-24T21:04:08.553" v="0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709356F4-6B79-45B7-AF0C-5C5C732A1698}" dt="2020-04-24T21:04:08.553" v="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Tanvir Ahmed" userId="5fa9bf89-1556-4927-a8e9-24c5d464f299" providerId="ADAL" clId="{438A9D79-E854-4266-91A1-D1E79F15B1FB}"/>
    <pc:docChg chg="undo custSel modSld">
      <pc:chgData name="Tanvir Ahmed" userId="5fa9bf89-1556-4927-a8e9-24c5d464f299" providerId="ADAL" clId="{438A9D79-E854-4266-91A1-D1E79F15B1FB}" dt="2020-04-28T06:49:42.796" v="60" actId="20577"/>
      <pc:docMkLst>
        <pc:docMk/>
      </pc:docMkLst>
      <pc:sldChg chg="modSp">
        <pc:chgData name="Tanvir Ahmed" userId="5fa9bf89-1556-4927-a8e9-24c5d464f299" providerId="ADAL" clId="{438A9D79-E854-4266-91A1-D1E79F15B1FB}" dt="2020-04-28T06:49:42.796" v="60" actId="20577"/>
        <pc:sldMkLst>
          <pc:docMk/>
          <pc:sldMk cId="700707328" sldId="256"/>
        </pc:sldMkLst>
        <pc:spChg chg="mod">
          <ac:chgData name="Tanvir Ahmed" userId="5fa9bf89-1556-4927-a8e9-24c5d464f299" providerId="ADAL" clId="{438A9D79-E854-4266-91A1-D1E79F15B1FB}" dt="2020-04-27T17:08:01.642" v="1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Tanvir Ahmed" userId="5fa9bf89-1556-4927-a8e9-24c5d464f299" providerId="ADAL" clId="{438A9D79-E854-4266-91A1-D1E79F15B1FB}" dt="2020-04-27T17:08:31.920" v="19" actId="10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Tanvir Ahmed" userId="5fa9bf89-1556-4927-a8e9-24c5d464f299" providerId="ADAL" clId="{438A9D79-E854-4266-91A1-D1E79F15B1FB}" dt="2020-04-28T06:49:42.796" v="6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03C00850-E587-4822-91CE-7D9D3583E8A2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0E15A887-0C3E-4273-A1FF-0C96558B5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7.x/middlewar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 if the given </a:t>
            </a:r>
            <a:r>
              <a:rPr lang="en-US" dirty="0"/>
              <a:t>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 is less than or equal to </a:t>
            </a:r>
            <a:r>
              <a:rPr 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200</a:t>
            </a:r>
            <a:r>
              <a:rPr 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, the middleware will return an HTTP redirect to the client; otherwise, the request will be passed further into the application. To pass the request deeper into the application (allowing the middleware to "pass"), call the </a:t>
            </a:r>
            <a:r>
              <a:rPr 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$next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 callback with the </a:t>
            </a:r>
            <a:r>
              <a:rPr lang="en-US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$request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5A887-0C3E-4273-A1FF-0C96558B57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5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The </a:t>
            </a:r>
            <a:r>
              <a:rPr lang="en-US" dirty="0" err="1"/>
              <a:t>VerifyCsrfToken</a:t>
            </a:r>
            <a:r>
              <a:rPr 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ea typeface="+mn-ea"/>
                <a:cs typeface="+mn-cs"/>
                <a:hlinkClick r:id="rId3"/>
              </a:rPr>
              <a:t>middleware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, which is included in the </a:t>
            </a:r>
            <a:r>
              <a:rPr lang="en-US" dirty="0"/>
              <a:t>web</a:t>
            </a:r>
            <a:r>
              <a:rPr 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 middleware group, will automatically verify that the token in the request input matches the token stored in the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5A887-0C3E-4273-A1FF-0C96558B57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level</a:t>
            </a:r>
          </a:p>
          <a:p>
            <a:pPr lvl="2"/>
            <a:r>
              <a:rPr lang="fi-FI" dirty="0"/>
              <a:t>Third level</a:t>
            </a:r>
          </a:p>
          <a:p>
            <a:pPr lvl="3"/>
            <a:r>
              <a:rPr lang="fi-FI" dirty="0"/>
              <a:t>Fourth level</a:t>
            </a:r>
          </a:p>
          <a:p>
            <a:pPr lvl="4"/>
            <a:r>
              <a:rPr lang="fi-FI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4251665B-C24A-4702-B522-6A4334602E03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7.x/csrf" TargetMode="External"/><Relationship Id="rId2" Type="http://schemas.openxmlformats.org/officeDocument/2006/relationships/hyperlink" Target="https://laravel.com/docs/7.x/middlewar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laravel.com/docs/7.x/migration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2/registration?age=15" TargetMode="External"/><Relationship Id="rId2" Type="http://schemas.openxmlformats.org/officeDocument/2006/relationships/hyperlink" Target="http://localhost:8082/registration?age=18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7041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Laravel: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>
                <a:latin typeface="+mn-lt"/>
              </a:rPr>
              <a:t>Course Code: CSC 4182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1789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76066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2832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</a:rPr>
                        <a:t>Summer 2020-2021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Cambria" panose="02040503050406030204" pitchFamily="18" charset="0"/>
                        </a:rPr>
                        <a:t>MD.AL-AMIN; alamin@aiub.edu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56595" y="1591648"/>
            <a:ext cx="5113208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Advanced Programming In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Laravel Authentication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23974" y="2078858"/>
            <a:ext cx="8040534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Laravel makes implementing authentication very simple.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authentication configuration file is located at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config/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auth.php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By default, Laravel includes an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App\User </a:t>
            </a:r>
            <a:r>
              <a:rPr lang="en-US" dirty="0">
                <a:latin typeface="Cambria" panose="02040503050406030204" pitchFamily="18" charset="0"/>
              </a:rPr>
              <a:t>Eloquent model in your app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Laravel's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laravel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package provides a quick way to scaffold all of the routes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composer require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laravel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ui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php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artisan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ui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vue –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auth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mbria" panose="02040503050406030204" pitchFamily="18" charset="0"/>
              </a:rPr>
              <a:t>For </a:t>
            </a:r>
            <a:r>
              <a:rPr lang="fr-FR" dirty="0" err="1">
                <a:latin typeface="Cambria" panose="02040503050406030204" pitchFamily="18" charset="0"/>
              </a:rPr>
              <a:t>laravel</a:t>
            </a:r>
            <a:r>
              <a:rPr lang="fr-FR" dirty="0">
                <a:latin typeface="Cambria" panose="02040503050406030204" pitchFamily="18" charset="0"/>
              </a:rPr>
              <a:t> version </a:t>
            </a:r>
            <a:r>
              <a:rPr lang="fr-FR" dirty="0" err="1">
                <a:latin typeface="Cambria" panose="02040503050406030204" pitchFamily="18" charset="0"/>
              </a:rPr>
              <a:t>less</a:t>
            </a:r>
            <a:r>
              <a:rPr lang="fr-FR" dirty="0">
                <a:latin typeface="Cambria" panose="02040503050406030204" pitchFamily="18" charset="0"/>
              </a:rPr>
              <a:t> </a:t>
            </a:r>
            <a:r>
              <a:rPr lang="fr-FR" dirty="0" err="1">
                <a:latin typeface="Cambria" panose="02040503050406030204" pitchFamily="18" charset="0"/>
              </a:rPr>
              <a:t>than</a:t>
            </a:r>
            <a:r>
              <a:rPr lang="fr-FR" dirty="0">
                <a:latin typeface="Cambria" panose="02040503050406030204" pitchFamily="18" charset="0"/>
              </a:rPr>
              <a:t> 6.0 </a:t>
            </a:r>
            <a:r>
              <a:rPr lang="fr-FR" dirty="0" err="1">
                <a:latin typeface="Cambria" panose="02040503050406030204" pitchFamily="18" charset="0"/>
              </a:rPr>
              <a:t>you</a:t>
            </a:r>
            <a:r>
              <a:rPr lang="fr-FR" dirty="0">
                <a:latin typeface="Cambria" panose="02040503050406030204" pitchFamily="18" charset="0"/>
              </a:rPr>
              <a:t> can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php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artisan </a:t>
            </a:r>
            <a:r>
              <a:rPr lang="fr-FR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make_auth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fr-FR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This will automatically create required blade files, controller and routes.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You may access the authenticated user via the Auth façade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use Illuminate\Support\Facades\Auth;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Get the currently authenticated user...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$user = Auth::user();</a:t>
            </a:r>
          </a:p>
          <a:p>
            <a:pPr lvl="1"/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Get the currently authenticated user's ID...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$id = Auth::id();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09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Laravel Authentication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81ED0-6573-4CFF-BCF5-A9DA824C0777}"/>
              </a:ext>
            </a:extLst>
          </p:cNvPr>
          <p:cNvSpPr txBox="1"/>
          <p:nvPr/>
        </p:nvSpPr>
        <p:spPr>
          <a:xfrm>
            <a:off x="428665" y="1088514"/>
            <a:ext cx="8379841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Alternatively, once a user is authenticated, you may access the authenticated user via an Illuminate\Http\Request instance.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$request-&gt;user() returns an instance of the authenticated user.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Determining If The Current User Is Authenticated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 (Auth::check()) {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The user is logged in...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Route middleware can be used to only allow authenticated users to access a given route. Laravel ships with an auth middleware, which is defined at </a:t>
            </a:r>
            <a:r>
              <a:rPr lang="en-US" sz="1300" dirty="0">
                <a:latin typeface="Consolas" panose="020B0609020204030204" pitchFamily="49" charset="0"/>
              </a:rPr>
              <a:t>Illuminate\Auth\Middleware\Authenticate</a:t>
            </a:r>
            <a:r>
              <a:rPr lang="en-US" dirty="0">
                <a:latin typeface="Cambria" panose="02040503050406030204" pitchFamily="18" charset="0"/>
              </a:rPr>
              <a:t>. 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Route::get('profile', function () {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Only authenticated users may enter...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})-&gt;middleware('auth');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log users out of your application, you may use the logout method on the Auth facade. This will clear the authentication information in the user's session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Auth::logout();</a:t>
            </a:r>
          </a:p>
        </p:txBody>
      </p:sp>
    </p:spTree>
    <p:extLst>
      <p:ext uri="{BB962C8B-B14F-4D97-AF65-F5344CB8AC3E}">
        <p14:creationId xmlns:p14="http://schemas.microsoft.com/office/powerpoint/2010/main" val="281679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657163" y="1859339"/>
            <a:ext cx="7333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PHP Advanced and Object-Oriented Programming, 3rd Edition; Larry Ullman;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Peachpit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Press,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PHP Objects, Patterns and Practice, 5th Edition; Matt Zandstra;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2016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PHP, MySQL, JavaScript and CSS, 2nd Edition; Robin Nixon; O’Reilly, 2009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Eloquent JavaScript: A Modern Introduction to Programming; Marijn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Haverbeke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 2011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Node.js: A Hands On Guide to Building Web Applications in JavaScript; Marc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Wandschneider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 Addison-Wesley,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Beginning Node.js;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Basarat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Ali Syed;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256065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088514"/>
            <a:ext cx="4716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https://laravel.com/docs/7.x/middleware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https://laravel.com/docs/7.x/csrf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https://laravel.com/docs/7.x/migrations</a:t>
            </a:r>
            <a:endParaRPr lang="en-FI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62145" y="3429000"/>
            <a:ext cx="2641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  <a:endParaRPr lang="en-FI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77496"/>
            <a:ext cx="8151276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middleware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Application security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DB Migration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Laravel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middleware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86118" y="2043347"/>
            <a:ext cx="814716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Middleware provide a convenient mechanism for filtering HTTP requests entering your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Laravel includes a middleware that verifies the user of your application is authenticated.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create a new middleware, use the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make:middleware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Artisan command: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php artisan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make:middleware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CheckAge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This command will place a new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CheckAge</a:t>
            </a:r>
            <a:r>
              <a:rPr lang="en-US" dirty="0">
                <a:latin typeface="Cambria" panose="02040503050406030204" pitchFamily="18" charset="0"/>
              </a:rPr>
              <a:t> class within your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app/Http/Middleware </a:t>
            </a:r>
            <a:r>
              <a:rPr lang="en-US" dirty="0">
                <a:latin typeface="Cambria" panose="02040503050406030204" pitchFamily="18" charset="0"/>
              </a:rPr>
              <a:t>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 this class we need to define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handle function($request, Closure $next)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function handle($request, Closure $next)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if ($request-&gt;age &lt;= 17) {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return redirect('hello');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 lvl="1"/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return $next($request);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FI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Introduction to Middleware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640859" y="1156624"/>
            <a:ext cx="8236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use this middleware we need to register it first in our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kernel</a:t>
            </a:r>
            <a:r>
              <a:rPr lang="en-US" dirty="0">
                <a:latin typeface="Cambria" panose="02040503050406030204" pitchFamily="18" charset="0"/>
              </a:rPr>
              <a:t>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If you would like to assign middleware to specific routes, you should first assign the middleware a key in your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app/Http/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Kernel.php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If you want a middleware to run during every HTTP request to your application, list the middleware class in the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$middleware </a:t>
            </a:r>
            <a:r>
              <a:rPr lang="en-US" dirty="0">
                <a:latin typeface="Cambria" panose="02040503050406030204" pitchFamily="18" charset="0"/>
              </a:rPr>
              <a:t>property of your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app/Http/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Kernel.php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run in specific request or in a group of request add into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routeMiddleware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property. This property contains entries for the middleware included with Laravel. To add your own, append it to this list and assign it a key of your choosing.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74D75-DD7F-4822-83AC-ECDD5760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59" y="3752618"/>
            <a:ext cx="8191500" cy="2886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FDC933-FF81-4DE0-BE0B-8D374B33B087}"/>
              </a:ext>
            </a:extLst>
          </p:cNvPr>
          <p:cNvSpPr/>
          <p:nvPr/>
        </p:nvSpPr>
        <p:spPr>
          <a:xfrm>
            <a:off x="1757779" y="6126838"/>
            <a:ext cx="4829452" cy="3094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Introduction to Middleware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95547" y="1156624"/>
            <a:ext cx="84774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apply middleware in request while defining route you need to pass the request to </a:t>
            </a:r>
            <a:r>
              <a:rPr lang="en-US" dirty="0" err="1">
                <a:latin typeface="Cambria" panose="02040503050406030204" pitchFamily="18" charset="0"/>
              </a:rPr>
              <a:t>middlware</a:t>
            </a:r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Route::get('/registration','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PagesController@registration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-&gt;middleware('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checkage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');;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Now when ever we request for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/registration </a:t>
            </a:r>
            <a:r>
              <a:rPr lang="en-US" dirty="0">
                <a:latin typeface="Cambria" panose="02040503050406030204" pitchFamily="18" charset="0"/>
              </a:rPr>
              <a:t>we need to pass a age value either by get or post greater or equal than 18. Otherwise it will redirect us to hello page.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Try </a:t>
            </a:r>
            <a:r>
              <a:rPr lang="en-US" dirty="0">
                <a:latin typeface="Cambria" panose="02040503050406030204" pitchFamily="18" charset="0"/>
                <a:hlinkClick r:id="rId2"/>
              </a:rPr>
              <a:t>http://localhost:8082/registration?age=18</a:t>
            </a: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Try </a:t>
            </a:r>
            <a:r>
              <a:rPr lang="en-US" dirty="0">
                <a:latin typeface="Cambria" panose="02040503050406030204" pitchFamily="18" charset="0"/>
                <a:hlinkClick r:id="rId3"/>
              </a:rPr>
              <a:t>http://localhost:8082/registration?age=15</a:t>
            </a: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Try </a:t>
            </a:r>
            <a:r>
              <a:rPr lang="en-US" dirty="0">
                <a:latin typeface="Cambria" panose="02040503050406030204" pitchFamily="18" charset="0"/>
                <a:hlinkClick r:id="rId3"/>
              </a:rPr>
              <a:t>http://localhost:8082/registration</a:t>
            </a: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53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3778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Application security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CSRF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06219" y="2047107"/>
            <a:ext cx="826257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Laravel makes it easy to protect your application from cross-site request forgery (CSRF)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Cross-site request forgeries are a type of malicious exploit whereby unauthorized commands are performed on behalf of an authenticated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Laravel automatically generates a CSRF "token" for each active user session managed by the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This token is used to verify that the authenticated user is the one actually making the requests to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Anytime you define an HTML form in your application, you should include a hidden CSRF token field in the form so that the CSRF protection middleware can validate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You may use the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csrf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Blade directive to generate the token field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&lt;form method="POST" action="/profile"&gt;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@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csrf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...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&lt;/form&gt;</a:t>
            </a:r>
            <a:endParaRPr lang="en-FI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39198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Introduction to DB Migration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94995" y="2072777"/>
            <a:ext cx="81205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Migrations are like version control for your database, allowing your team to modify and share the application's database 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Migrations are typically paired with Laravel's schema builder to build your application's database 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create a migration, use the </a:t>
            </a:r>
            <a:r>
              <a:rPr lang="en-US" dirty="0" err="1">
                <a:latin typeface="Cambria" panose="02040503050406030204" pitchFamily="18" charset="0"/>
              </a:rPr>
              <a:t>make:migration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new migration will be placed in your database/migrations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Each migration file name contains a timestamp, which allows Laravel to determine the order of the migrations.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--table and --create options may also be used to indicate the name of the table and whether or not the migration will be creating a new table.</a:t>
            </a: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Migration Structure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667493" y="1191593"/>
            <a:ext cx="7969514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 migration class contains two methods: up and down.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up method is used to add new tables, columns, or indexes to your database, while the down method should reverse the operations performed by the up method.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public function up()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Schema::create('flights', function (Blueprint $table) {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$table-&gt;id();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$table-&gt;string('name');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$table-&gt;string('airline');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$table-&gt;timestamps();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});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public function down()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Schema::drop('flights');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FI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14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Migration Methods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631981" y="1156624"/>
            <a:ext cx="83410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run all of your outstanding migrations, execute the migrate Artisan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php artisan migrate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To roll back the latest migration operation, you may use the rollback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php artisan </a:t>
            </a:r>
            <a:r>
              <a:rPr lang="en-US" dirty="0" err="1">
                <a:latin typeface="Cambria" panose="02040503050406030204" pitchFamily="18" charset="0"/>
              </a:rPr>
              <a:t>migrate:rollback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Drop All Tables &amp; Migrate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php artisan </a:t>
            </a:r>
            <a:r>
              <a:rPr lang="en-US" dirty="0" err="1">
                <a:latin typeface="Cambria" panose="02040503050406030204" pitchFamily="18" charset="0"/>
              </a:rPr>
              <a:t>migrate:fresh</a:t>
            </a: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php artisan </a:t>
            </a:r>
            <a:r>
              <a:rPr lang="en-US" dirty="0" err="1">
                <a:latin typeface="Cambria" panose="02040503050406030204" pitchFamily="18" charset="0"/>
              </a:rPr>
              <a:t>migrate:fresh</a:t>
            </a:r>
            <a:r>
              <a:rPr lang="en-US" dirty="0">
                <a:latin typeface="Cambria" panose="02040503050406030204" pitchFamily="18" charset="0"/>
              </a:rPr>
              <a:t> –seed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227</TotalTime>
  <Words>1369</Words>
  <Application>Microsoft Office PowerPoint</Application>
  <PresentationFormat>On-screen Show (4:3)</PresentationFormat>
  <Paragraphs>137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Consolas</vt:lpstr>
      <vt:lpstr>Corbel</vt:lpstr>
      <vt:lpstr>Wingdings</vt:lpstr>
      <vt:lpstr>Spectrum</vt:lpstr>
      <vt:lpstr>Laravel: Security</vt:lpstr>
      <vt:lpstr>Lecture Outline</vt:lpstr>
      <vt:lpstr>Introduction to middleware</vt:lpstr>
      <vt:lpstr>PowerPoint Presentation</vt:lpstr>
      <vt:lpstr>PowerPoint Presentation</vt:lpstr>
      <vt:lpstr>Application security</vt:lpstr>
      <vt:lpstr>Introduction to DB Migration</vt:lpstr>
      <vt:lpstr>PowerPoint Presentation</vt:lpstr>
      <vt:lpstr>PowerPoint Presentation</vt:lpstr>
      <vt:lpstr>Laravel Authentication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Tanvir Ahmed; Md.Al-Amin</dc:creator>
  <cp:lastModifiedBy>Md. Al-Amin</cp:lastModifiedBy>
  <cp:revision>24</cp:revision>
  <dcterms:created xsi:type="dcterms:W3CDTF">2018-12-10T17:20:29Z</dcterms:created>
  <dcterms:modified xsi:type="dcterms:W3CDTF">2021-05-31T06:19:05Z</dcterms:modified>
</cp:coreProperties>
</file>