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68" r:id="rId6"/>
    <p:sldId id="294" r:id="rId7"/>
    <p:sldId id="269" r:id="rId8"/>
    <p:sldId id="293" r:id="rId9"/>
    <p:sldId id="265" r:id="rId10"/>
    <p:sldId id="29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AFA0D-F978-435E-951E-DC804F8B8BA6}" v="58" dt="2020-04-30T08:09:51.895"/>
    <p1510:client id="{D8D7E09C-7099-4E7D-9608-F45C9495D29A}" v="1" dt="2020-04-30T08:48:13.5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vir Ahmed" userId="5fa9bf89-1556-4927-a8e9-24c5d464f299" providerId="ADAL" clId="{8A963B9A-98F4-4EEB-86DA-59BB100C8EBA}"/>
    <pc:docChg chg="undo custSel addSld modSld">
      <pc:chgData name="Tanvir Ahmed" userId="5fa9bf89-1556-4927-a8e9-24c5d464f299" providerId="ADAL" clId="{8A963B9A-98F4-4EEB-86DA-59BB100C8EBA}" dt="2020-04-28T17:29:40.270" v="65"/>
      <pc:docMkLst>
        <pc:docMk/>
      </pc:docMkLst>
      <pc:sldChg chg="modSp">
        <pc:chgData name="Tanvir Ahmed" userId="5fa9bf89-1556-4927-a8e9-24c5d464f299" providerId="ADAL" clId="{8A963B9A-98F4-4EEB-86DA-59BB100C8EBA}" dt="2020-04-28T17:28:00.125" v="38" actId="20577"/>
        <pc:sldMkLst>
          <pc:docMk/>
          <pc:sldMk cId="700707328" sldId="256"/>
        </pc:sldMkLst>
        <pc:spChg chg="mod">
          <ac:chgData name="Tanvir Ahmed" userId="5fa9bf89-1556-4927-a8e9-24c5d464f299" providerId="ADAL" clId="{8A963B9A-98F4-4EEB-86DA-59BB100C8EBA}" dt="2020-04-28T17:28:00.125" v="38" actId="20577"/>
          <ac:spMkLst>
            <pc:docMk/>
            <pc:sldMk cId="700707328" sldId="256"/>
            <ac:spMk id="2" creationId="{00000000-0000-0000-0000-000000000000}"/>
          </ac:spMkLst>
        </pc:spChg>
      </pc:sldChg>
      <pc:sldChg chg="modSp">
        <pc:chgData name="Tanvir Ahmed" userId="5fa9bf89-1556-4927-a8e9-24c5d464f299" providerId="ADAL" clId="{8A963B9A-98F4-4EEB-86DA-59BB100C8EBA}" dt="2020-04-28T17:28:50.861" v="49" actId="14100"/>
        <pc:sldMkLst>
          <pc:docMk/>
          <pc:sldMk cId="424874041" sldId="257"/>
        </pc:sldMkLst>
        <pc:spChg chg="mod">
          <ac:chgData name="Tanvir Ahmed" userId="5fa9bf89-1556-4927-a8e9-24c5d464f299" providerId="ADAL" clId="{8A963B9A-98F4-4EEB-86DA-59BB100C8EBA}" dt="2020-04-28T17:28:50.861" v="49" actId="14100"/>
          <ac:spMkLst>
            <pc:docMk/>
            <pc:sldMk cId="424874041" sldId="257"/>
            <ac:spMk id="3" creationId="{00000000-0000-0000-0000-000000000000}"/>
          </ac:spMkLst>
        </pc:spChg>
      </pc:sldChg>
      <pc:sldChg chg="modSp">
        <pc:chgData name="Tanvir Ahmed" userId="5fa9bf89-1556-4927-a8e9-24c5d464f299" providerId="ADAL" clId="{8A963B9A-98F4-4EEB-86DA-59BB100C8EBA}" dt="2020-04-28T17:29:03.268" v="51"/>
        <pc:sldMkLst>
          <pc:docMk/>
          <pc:sldMk cId="2134390752" sldId="266"/>
        </pc:sldMkLst>
        <pc:spChg chg="mod">
          <ac:chgData name="Tanvir Ahmed" userId="5fa9bf89-1556-4927-a8e9-24c5d464f299" providerId="ADAL" clId="{8A963B9A-98F4-4EEB-86DA-59BB100C8EBA}" dt="2020-04-28T17:29:03.268" v="51"/>
          <ac:spMkLst>
            <pc:docMk/>
            <pc:sldMk cId="2134390752" sldId="266"/>
            <ac:spMk id="2" creationId="{00000000-0000-0000-0000-000000000000}"/>
          </ac:spMkLst>
        </pc:spChg>
      </pc:sldChg>
      <pc:sldChg chg="modSp">
        <pc:chgData name="Tanvir Ahmed" userId="5fa9bf89-1556-4927-a8e9-24c5d464f299" providerId="ADAL" clId="{8A963B9A-98F4-4EEB-86DA-59BB100C8EBA}" dt="2020-04-28T17:29:25.160" v="63" actId="1036"/>
        <pc:sldMkLst>
          <pc:docMk/>
          <pc:sldMk cId="3132154582" sldId="267"/>
        </pc:sldMkLst>
        <pc:spChg chg="mod">
          <ac:chgData name="Tanvir Ahmed" userId="5fa9bf89-1556-4927-a8e9-24c5d464f299" providerId="ADAL" clId="{8A963B9A-98F4-4EEB-86DA-59BB100C8EBA}" dt="2020-04-28T17:29:25.160" v="63" actId="1036"/>
          <ac:spMkLst>
            <pc:docMk/>
            <pc:sldMk cId="3132154582" sldId="267"/>
            <ac:spMk id="2" creationId="{00000000-0000-0000-0000-000000000000}"/>
          </ac:spMkLst>
        </pc:spChg>
      </pc:sldChg>
      <pc:sldChg chg="modSp add">
        <pc:chgData name="Tanvir Ahmed" userId="5fa9bf89-1556-4927-a8e9-24c5d464f299" providerId="ADAL" clId="{8A963B9A-98F4-4EEB-86DA-59BB100C8EBA}" dt="2020-04-28T17:29:40.270" v="65"/>
        <pc:sldMkLst>
          <pc:docMk/>
          <pc:sldMk cId="128799353" sldId="268"/>
        </pc:sldMkLst>
        <pc:spChg chg="mod">
          <ac:chgData name="Tanvir Ahmed" userId="5fa9bf89-1556-4927-a8e9-24c5d464f299" providerId="ADAL" clId="{8A963B9A-98F4-4EEB-86DA-59BB100C8EBA}" dt="2020-04-28T17:29:40.270" v="65"/>
          <ac:spMkLst>
            <pc:docMk/>
            <pc:sldMk cId="128799353" sldId="268"/>
            <ac:spMk id="2" creationId="{00000000-0000-0000-0000-000000000000}"/>
          </ac:spMkLst>
        </pc:spChg>
      </pc:sldChg>
    </pc:docChg>
  </pc:docChgLst>
  <pc:docChgLst>
    <pc:chgData name="Tanvir Ahmed" userId="5fa9bf89-1556-4927-a8e9-24c5d464f299" providerId="ADAL" clId="{D8D7E09C-7099-4E7D-9608-F45C9495D29A}"/>
    <pc:docChg chg="addSld modSld">
      <pc:chgData name="Tanvir Ahmed" userId="5fa9bf89-1556-4927-a8e9-24c5d464f299" providerId="ADAL" clId="{D8D7E09C-7099-4E7D-9608-F45C9495D29A}" dt="2020-04-30T08:48:13.539" v="2"/>
      <pc:docMkLst>
        <pc:docMk/>
      </pc:docMkLst>
      <pc:sldChg chg="modSp">
        <pc:chgData name="Tanvir Ahmed" userId="5fa9bf89-1556-4927-a8e9-24c5d464f299" providerId="ADAL" clId="{D8D7E09C-7099-4E7D-9608-F45C9495D29A}" dt="2020-04-30T08:48:09.242" v="1" actId="2711"/>
        <pc:sldMkLst>
          <pc:docMk/>
          <pc:sldMk cId="700707328" sldId="256"/>
        </pc:sldMkLst>
        <pc:spChg chg="mod">
          <ac:chgData name="Tanvir Ahmed" userId="5fa9bf89-1556-4927-a8e9-24c5d464f299" providerId="ADAL" clId="{D8D7E09C-7099-4E7D-9608-F45C9495D29A}" dt="2020-04-30T08:48:00.586" v="0" actId="2711"/>
          <ac:spMkLst>
            <pc:docMk/>
            <pc:sldMk cId="700707328" sldId="256"/>
            <ac:spMk id="3" creationId="{00000000-0000-0000-0000-000000000000}"/>
          </ac:spMkLst>
        </pc:spChg>
        <pc:spChg chg="mod">
          <ac:chgData name="Tanvir Ahmed" userId="5fa9bf89-1556-4927-a8e9-24c5d464f299" providerId="ADAL" clId="{D8D7E09C-7099-4E7D-9608-F45C9495D29A}" dt="2020-04-30T08:48:00.586" v="0" actId="2711"/>
          <ac:spMkLst>
            <pc:docMk/>
            <pc:sldMk cId="700707328" sldId="256"/>
            <ac:spMk id="8" creationId="{FF0F860A-68ED-3A45-9B2E-50E8CE1BC6B7}"/>
          </ac:spMkLst>
        </pc:spChg>
        <pc:graphicFrameChg chg="modGraphic">
          <ac:chgData name="Tanvir Ahmed" userId="5fa9bf89-1556-4927-a8e9-24c5d464f299" providerId="ADAL" clId="{D8D7E09C-7099-4E7D-9608-F45C9495D29A}" dt="2020-04-30T08:48:09.242" v="1" actId="2711"/>
          <ac:graphicFrameMkLst>
            <pc:docMk/>
            <pc:sldMk cId="700707328" sldId="256"/>
            <ac:graphicFrameMk id="7" creationId="{29FF08AD-7519-4C4A-8E0D-640DF5BB5E58}"/>
          </ac:graphicFrameMkLst>
        </pc:graphicFrameChg>
      </pc:sldChg>
      <pc:sldChg chg="add">
        <pc:chgData name="Tanvir Ahmed" userId="5fa9bf89-1556-4927-a8e9-24c5d464f299" providerId="ADAL" clId="{D8D7E09C-7099-4E7D-9608-F45C9495D29A}" dt="2020-04-30T08:48:13.539" v="2"/>
        <pc:sldMkLst>
          <pc:docMk/>
          <pc:sldMk cId="26887291" sldId="292"/>
        </pc:sldMkLst>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Tanvir Ahmed" userId="5fa9bf89-1556-4927-a8e9-24c5d464f299" providerId="ADAL" clId="{075AFA0D-F978-435E-951E-DC804F8B8BA6}"/>
    <pc:docChg chg="undo custSel addSld delSld modSld">
      <pc:chgData name="Tanvir Ahmed" userId="5fa9bf89-1556-4927-a8e9-24c5d464f299" providerId="ADAL" clId="{075AFA0D-F978-435E-951E-DC804F8B8BA6}" dt="2020-04-30T08:10:02.822" v="1119" actId="2711"/>
      <pc:docMkLst>
        <pc:docMk/>
      </pc:docMkLst>
      <pc:sldChg chg="modSp">
        <pc:chgData name="Tanvir Ahmed" userId="5fa9bf89-1556-4927-a8e9-24c5d464f299" providerId="ADAL" clId="{075AFA0D-F978-435E-951E-DC804F8B8BA6}" dt="2020-04-30T07:50:18.391" v="67" actId="20577"/>
        <pc:sldMkLst>
          <pc:docMk/>
          <pc:sldMk cId="700707328" sldId="256"/>
        </pc:sldMkLst>
        <pc:spChg chg="mod">
          <ac:chgData name="Tanvir Ahmed" userId="5fa9bf89-1556-4927-a8e9-24c5d464f299" providerId="ADAL" clId="{075AFA0D-F978-435E-951E-DC804F8B8BA6}" dt="2020-04-28T17:37:49.825" v="28" actId="20577"/>
          <ac:spMkLst>
            <pc:docMk/>
            <pc:sldMk cId="700707328" sldId="256"/>
            <ac:spMk id="2" creationId="{00000000-0000-0000-0000-000000000000}"/>
          </ac:spMkLst>
        </pc:spChg>
        <pc:graphicFrameChg chg="modGraphic">
          <ac:chgData name="Tanvir Ahmed" userId="5fa9bf89-1556-4927-a8e9-24c5d464f299" providerId="ADAL" clId="{075AFA0D-F978-435E-951E-DC804F8B8BA6}" dt="2020-04-30T07:50:18.391" v="67" actId="20577"/>
          <ac:graphicFrameMkLst>
            <pc:docMk/>
            <pc:sldMk cId="700707328" sldId="256"/>
            <ac:graphicFrameMk id="7" creationId="{29FF08AD-7519-4C4A-8E0D-640DF5BB5E58}"/>
          </ac:graphicFrameMkLst>
        </pc:graphicFrameChg>
      </pc:sldChg>
      <pc:sldChg chg="modSp">
        <pc:chgData name="Tanvir Ahmed" userId="5fa9bf89-1556-4927-a8e9-24c5d464f299" providerId="ADAL" clId="{075AFA0D-F978-435E-951E-DC804F8B8BA6}" dt="2020-04-28T17:38:53.805" v="40"/>
        <pc:sldMkLst>
          <pc:docMk/>
          <pc:sldMk cId="424874041" sldId="257"/>
        </pc:sldMkLst>
        <pc:spChg chg="mod">
          <ac:chgData name="Tanvir Ahmed" userId="5fa9bf89-1556-4927-a8e9-24c5d464f299" providerId="ADAL" clId="{075AFA0D-F978-435E-951E-DC804F8B8BA6}" dt="2020-04-28T17:38:53.805" v="40"/>
          <ac:spMkLst>
            <pc:docMk/>
            <pc:sldMk cId="424874041" sldId="257"/>
            <ac:spMk id="3" creationId="{00000000-0000-0000-0000-000000000000}"/>
          </ac:spMkLst>
        </pc:spChg>
      </pc:sldChg>
      <pc:sldChg chg="del">
        <pc:chgData name="Tanvir Ahmed" userId="5fa9bf89-1556-4927-a8e9-24c5d464f299" providerId="ADAL" clId="{075AFA0D-F978-435E-951E-DC804F8B8BA6}" dt="2020-04-29T20:22:24.956" v="63" actId="2696"/>
        <pc:sldMkLst>
          <pc:docMk/>
          <pc:sldMk cId="2823762119" sldId="258"/>
        </pc:sldMkLst>
      </pc:sldChg>
      <pc:sldChg chg="del">
        <pc:chgData name="Tanvir Ahmed" userId="5fa9bf89-1556-4927-a8e9-24c5d464f299" providerId="ADAL" clId="{075AFA0D-F978-435E-951E-DC804F8B8BA6}" dt="2020-04-29T20:22:18.401" v="59" actId="2696"/>
        <pc:sldMkLst>
          <pc:docMk/>
          <pc:sldMk cId="1923382373" sldId="264"/>
        </pc:sldMkLst>
      </pc:sldChg>
      <pc:sldChg chg="modSp">
        <pc:chgData name="Tanvir Ahmed" userId="5fa9bf89-1556-4927-a8e9-24c5d464f299" providerId="ADAL" clId="{075AFA0D-F978-435E-951E-DC804F8B8BA6}" dt="2020-04-30T08:10:02.822" v="1119" actId="2711"/>
        <pc:sldMkLst>
          <pc:docMk/>
          <pc:sldMk cId="3224969828" sldId="265"/>
        </pc:sldMkLst>
        <pc:spChg chg="mod">
          <ac:chgData name="Tanvir Ahmed" userId="5fa9bf89-1556-4927-a8e9-24c5d464f299" providerId="ADAL" clId="{075AFA0D-F978-435E-951E-DC804F8B8BA6}" dt="2020-04-30T08:10:02.822" v="1119" actId="2711"/>
          <ac:spMkLst>
            <pc:docMk/>
            <pc:sldMk cId="3224969828" sldId="265"/>
            <ac:spMk id="3" creationId="{56CD2EA8-B54C-CE4F-A943-BFB367453E0E}"/>
          </ac:spMkLst>
        </pc:spChg>
      </pc:sldChg>
      <pc:sldChg chg="modSp">
        <pc:chgData name="Tanvir Ahmed" userId="5fa9bf89-1556-4927-a8e9-24c5d464f299" providerId="ADAL" clId="{075AFA0D-F978-435E-951E-DC804F8B8BA6}" dt="2020-04-30T07:52:41.017" v="240" actId="12"/>
        <pc:sldMkLst>
          <pc:docMk/>
          <pc:sldMk cId="2134390752" sldId="266"/>
        </pc:sldMkLst>
        <pc:spChg chg="mod">
          <ac:chgData name="Tanvir Ahmed" userId="5fa9bf89-1556-4927-a8e9-24c5d464f299" providerId="ADAL" clId="{075AFA0D-F978-435E-951E-DC804F8B8BA6}" dt="2020-04-28T17:39:04.134" v="45"/>
          <ac:spMkLst>
            <pc:docMk/>
            <pc:sldMk cId="2134390752" sldId="266"/>
            <ac:spMk id="2" creationId="{00000000-0000-0000-0000-000000000000}"/>
          </ac:spMkLst>
        </pc:spChg>
        <pc:spChg chg="mod">
          <ac:chgData name="Tanvir Ahmed" userId="5fa9bf89-1556-4927-a8e9-24c5d464f299" providerId="ADAL" clId="{075AFA0D-F978-435E-951E-DC804F8B8BA6}" dt="2020-04-30T07:52:41.017" v="240" actId="12"/>
          <ac:spMkLst>
            <pc:docMk/>
            <pc:sldMk cId="2134390752" sldId="266"/>
            <ac:spMk id="6" creationId="{37C26D19-85DA-834B-9600-C9820C508897}"/>
          </ac:spMkLst>
        </pc:spChg>
      </pc:sldChg>
      <pc:sldChg chg="modSp">
        <pc:chgData name="Tanvir Ahmed" userId="5fa9bf89-1556-4927-a8e9-24c5d464f299" providerId="ADAL" clId="{075AFA0D-F978-435E-951E-DC804F8B8BA6}" dt="2020-04-30T08:09:11.991" v="1107" actId="12"/>
        <pc:sldMkLst>
          <pc:docMk/>
          <pc:sldMk cId="3132154582" sldId="267"/>
        </pc:sldMkLst>
        <pc:spChg chg="mod">
          <ac:chgData name="Tanvir Ahmed" userId="5fa9bf89-1556-4927-a8e9-24c5d464f299" providerId="ADAL" clId="{075AFA0D-F978-435E-951E-DC804F8B8BA6}" dt="2020-04-28T17:39:13.357" v="47" actId="27636"/>
          <ac:spMkLst>
            <pc:docMk/>
            <pc:sldMk cId="3132154582" sldId="267"/>
            <ac:spMk id="2" creationId="{00000000-0000-0000-0000-000000000000}"/>
          </ac:spMkLst>
        </pc:spChg>
        <pc:spChg chg="mod">
          <ac:chgData name="Tanvir Ahmed" userId="5fa9bf89-1556-4927-a8e9-24c5d464f299" providerId="ADAL" clId="{075AFA0D-F978-435E-951E-DC804F8B8BA6}" dt="2020-04-30T08:09:11.991" v="1107" actId="12"/>
          <ac:spMkLst>
            <pc:docMk/>
            <pc:sldMk cId="3132154582" sldId="267"/>
            <ac:spMk id="4" creationId="{E00A471B-FCB5-3949-B014-0D06C67E41B3}"/>
          </ac:spMkLst>
        </pc:spChg>
      </pc:sldChg>
      <pc:sldChg chg="modSp">
        <pc:chgData name="Tanvir Ahmed" userId="5fa9bf89-1556-4927-a8e9-24c5d464f299" providerId="ADAL" clId="{075AFA0D-F978-435E-951E-DC804F8B8BA6}" dt="2020-04-30T08:02:24.495" v="956"/>
        <pc:sldMkLst>
          <pc:docMk/>
          <pc:sldMk cId="128799353" sldId="268"/>
        </pc:sldMkLst>
        <pc:spChg chg="mod">
          <ac:chgData name="Tanvir Ahmed" userId="5fa9bf89-1556-4927-a8e9-24c5d464f299" providerId="ADAL" clId="{075AFA0D-F978-435E-951E-DC804F8B8BA6}" dt="2020-04-28T17:39:25.673" v="49" actId="27636"/>
          <ac:spMkLst>
            <pc:docMk/>
            <pc:sldMk cId="128799353" sldId="268"/>
            <ac:spMk id="2" creationId="{00000000-0000-0000-0000-000000000000}"/>
          </ac:spMkLst>
        </pc:spChg>
        <pc:spChg chg="mod">
          <ac:chgData name="Tanvir Ahmed" userId="5fa9bf89-1556-4927-a8e9-24c5d464f299" providerId="ADAL" clId="{075AFA0D-F978-435E-951E-DC804F8B8BA6}" dt="2020-04-30T08:02:24.495" v="956"/>
          <ac:spMkLst>
            <pc:docMk/>
            <pc:sldMk cId="128799353" sldId="268"/>
            <ac:spMk id="4" creationId="{E00A471B-FCB5-3949-B014-0D06C67E41B3}"/>
          </ac:spMkLst>
        </pc:spChg>
      </pc:sldChg>
      <pc:sldChg chg="addSp delSp modSp add">
        <pc:chgData name="Tanvir Ahmed" userId="5fa9bf89-1556-4927-a8e9-24c5d464f299" providerId="ADAL" clId="{075AFA0D-F978-435E-951E-DC804F8B8BA6}" dt="2020-04-30T08:09:28.530" v="1111" actId="12"/>
        <pc:sldMkLst>
          <pc:docMk/>
          <pc:sldMk cId="4025026682" sldId="269"/>
        </pc:sldMkLst>
        <pc:spChg chg="mod">
          <ac:chgData name="Tanvir Ahmed" userId="5fa9bf89-1556-4927-a8e9-24c5d464f299" providerId="ADAL" clId="{075AFA0D-F978-435E-951E-DC804F8B8BA6}" dt="2020-04-28T17:39:47.263" v="56"/>
          <ac:spMkLst>
            <pc:docMk/>
            <pc:sldMk cId="4025026682" sldId="269"/>
            <ac:spMk id="2" creationId="{00000000-0000-0000-0000-000000000000}"/>
          </ac:spMkLst>
        </pc:spChg>
        <pc:spChg chg="del">
          <ac:chgData name="Tanvir Ahmed" userId="5fa9bf89-1556-4927-a8e9-24c5d464f299" providerId="ADAL" clId="{075AFA0D-F978-435E-951E-DC804F8B8BA6}" dt="2020-04-30T08:03:12.712" v="980" actId="478"/>
          <ac:spMkLst>
            <pc:docMk/>
            <pc:sldMk cId="4025026682" sldId="269"/>
            <ac:spMk id="4" creationId="{E00A471B-FCB5-3949-B014-0D06C67E41B3}"/>
          </ac:spMkLst>
        </pc:spChg>
        <pc:spChg chg="add del">
          <ac:chgData name="Tanvir Ahmed" userId="5fa9bf89-1556-4927-a8e9-24c5d464f299" providerId="ADAL" clId="{075AFA0D-F978-435E-951E-DC804F8B8BA6}" dt="2020-04-30T08:03:01.761" v="978"/>
          <ac:spMkLst>
            <pc:docMk/>
            <pc:sldMk cId="4025026682" sldId="269"/>
            <ac:spMk id="6" creationId="{E94C4E04-1449-4694-836B-9F44AA0C7371}"/>
          </ac:spMkLst>
        </pc:spChg>
        <pc:spChg chg="add del mod">
          <ac:chgData name="Tanvir Ahmed" userId="5fa9bf89-1556-4927-a8e9-24c5d464f299" providerId="ADAL" clId="{075AFA0D-F978-435E-951E-DC804F8B8BA6}" dt="2020-04-30T08:05:26.386" v="1000"/>
          <ac:spMkLst>
            <pc:docMk/>
            <pc:sldMk cId="4025026682" sldId="269"/>
            <ac:spMk id="8" creationId="{C0B237F9-B6B1-4FEA-84F4-EF224563547B}"/>
          </ac:spMkLst>
        </pc:spChg>
        <pc:spChg chg="add mod">
          <ac:chgData name="Tanvir Ahmed" userId="5fa9bf89-1556-4927-a8e9-24c5d464f299" providerId="ADAL" clId="{075AFA0D-F978-435E-951E-DC804F8B8BA6}" dt="2020-04-30T08:09:28.530" v="1111" actId="12"/>
          <ac:spMkLst>
            <pc:docMk/>
            <pc:sldMk cId="4025026682" sldId="269"/>
            <ac:spMk id="9" creationId="{44270A3D-1519-4961-BB76-40F6116B36E1}"/>
          </ac:spMkLst>
        </pc:spChg>
        <pc:graphicFrameChg chg="add del">
          <ac:chgData name="Tanvir Ahmed" userId="5fa9bf89-1556-4927-a8e9-24c5d464f299" providerId="ADAL" clId="{075AFA0D-F978-435E-951E-DC804F8B8BA6}" dt="2020-04-30T08:03:01.761" v="978"/>
          <ac:graphicFrameMkLst>
            <pc:docMk/>
            <pc:sldMk cId="4025026682" sldId="269"/>
            <ac:graphicFrameMk id="3" creationId="{97BCC41D-D7CC-400A-8B6E-AD4E9B786898}"/>
          </ac:graphicFrameMkLst>
        </pc:graphicFrameChg>
        <pc:graphicFrameChg chg="add del mod modGraphic">
          <ac:chgData name="Tanvir Ahmed" userId="5fa9bf89-1556-4927-a8e9-24c5d464f299" providerId="ADAL" clId="{075AFA0D-F978-435E-951E-DC804F8B8BA6}" dt="2020-04-30T08:05:26.386" v="1000"/>
          <ac:graphicFrameMkLst>
            <pc:docMk/>
            <pc:sldMk cId="4025026682" sldId="269"/>
            <ac:graphicFrameMk id="7" creationId="{60610C09-C775-47DA-8002-2802AC6BFF98}"/>
          </ac:graphicFrameMkLst>
        </pc:graphicFrameChg>
      </pc:sldChg>
      <pc:sldChg chg="add del">
        <pc:chgData name="Tanvir Ahmed" userId="5fa9bf89-1556-4927-a8e9-24c5d464f299" providerId="ADAL" clId="{075AFA0D-F978-435E-951E-DC804F8B8BA6}" dt="2020-04-29T20:22:22.568" v="61" actId="2696"/>
        <pc:sldMkLst>
          <pc:docMk/>
          <pc:sldMk cId="2560659311" sldId="293"/>
        </pc:sldMkLst>
      </pc:sldChg>
      <pc:sldChg chg="add">
        <pc:chgData name="Tanvir Ahmed" userId="5fa9bf89-1556-4927-a8e9-24c5d464f299" providerId="ADAL" clId="{075AFA0D-F978-435E-951E-DC804F8B8BA6}" dt="2020-04-29T20:22:23.728" v="62"/>
        <pc:sldMkLst>
          <pc:docMk/>
          <pc:sldMk cId="3559074312" sldId="293"/>
        </pc:sldMkLst>
      </pc:sldChg>
      <pc:sldChg chg="addSp delSp modSp add">
        <pc:chgData name="Tanvir Ahmed" userId="5fa9bf89-1556-4927-a8e9-24c5d464f299" providerId="ADAL" clId="{075AFA0D-F978-435E-951E-DC804F8B8BA6}" dt="2020-04-30T08:05:31.840" v="1002" actId="1076"/>
        <pc:sldMkLst>
          <pc:docMk/>
          <pc:sldMk cId="691899449" sldId="294"/>
        </pc:sldMkLst>
        <pc:spChg chg="mod">
          <ac:chgData name="Tanvir Ahmed" userId="5fa9bf89-1556-4927-a8e9-24c5d464f299" providerId="ADAL" clId="{075AFA0D-F978-435E-951E-DC804F8B8BA6}" dt="2020-04-30T08:02:42.923" v="971" actId="20577"/>
          <ac:spMkLst>
            <pc:docMk/>
            <pc:sldMk cId="691899449" sldId="294"/>
            <ac:spMk id="4" creationId="{00000000-0000-0000-0000-000000000000}"/>
          </ac:spMkLst>
        </pc:spChg>
        <pc:spChg chg="del">
          <ac:chgData name="Tanvir Ahmed" userId="5fa9bf89-1556-4927-a8e9-24c5d464f299" providerId="ADAL" clId="{075AFA0D-F978-435E-951E-DC804F8B8BA6}" dt="2020-04-30T08:02:46.125" v="972" actId="478"/>
          <ac:spMkLst>
            <pc:docMk/>
            <pc:sldMk cId="691899449" sldId="294"/>
            <ac:spMk id="5" creationId="{F2944A7F-5AE5-EC49-82AF-722C8C8F62C6}"/>
          </ac:spMkLst>
        </pc:spChg>
        <pc:spChg chg="add mod">
          <ac:chgData name="Tanvir Ahmed" userId="5fa9bf89-1556-4927-a8e9-24c5d464f299" providerId="ADAL" clId="{075AFA0D-F978-435E-951E-DC804F8B8BA6}" dt="2020-04-30T08:05:31.840" v="1002" actId="1076"/>
          <ac:spMkLst>
            <pc:docMk/>
            <pc:sldMk cId="691899449" sldId="294"/>
            <ac:spMk id="7" creationId="{82E7D6E4-94A8-42A2-A4AC-06A27DFEDBAD}"/>
          </ac:spMkLst>
        </pc:spChg>
        <pc:graphicFrameChg chg="add mod">
          <ac:chgData name="Tanvir Ahmed" userId="5fa9bf89-1556-4927-a8e9-24c5d464f299" providerId="ADAL" clId="{075AFA0D-F978-435E-951E-DC804F8B8BA6}" dt="2020-04-30T08:05:31.840" v="1002" actId="1076"/>
          <ac:graphicFrameMkLst>
            <pc:docMk/>
            <pc:sldMk cId="691899449" sldId="294"/>
            <ac:graphicFrameMk id="6" creationId="{D924029F-E1EB-486C-B6D2-8082827DA83B}"/>
          </ac:graphicFrameMkLst>
        </pc:graphicFrameChg>
      </pc:sldChg>
      <pc:sldChg chg="add del">
        <pc:chgData name="Tanvir Ahmed" userId="5fa9bf89-1556-4927-a8e9-24c5d464f299" providerId="ADAL" clId="{075AFA0D-F978-435E-951E-DC804F8B8BA6}" dt="2020-04-30T08:02:48.299" v="974"/>
        <pc:sldMkLst>
          <pc:docMk/>
          <pc:sldMk cId="680453920" sldId="295"/>
        </pc:sldMkLst>
      </pc:sldChg>
      <pc:sldChg chg="add del">
        <pc:chgData name="Tanvir Ahmed" userId="5fa9bf89-1556-4927-a8e9-24c5d464f299" providerId="ADAL" clId="{075AFA0D-F978-435E-951E-DC804F8B8BA6}" dt="2020-04-30T08:02:55.294" v="976"/>
        <pc:sldMkLst>
          <pc:docMk/>
          <pc:sldMk cId="3505742306" sldId="295"/>
        </pc:sldMkLst>
      </pc:sldChg>
    </pc:docChg>
  </pc:docChgLst>
  <pc:docChgLst>
    <pc:chgData name="Tanvir Ahmed" userId="5fa9bf89-1556-4927-a8e9-24c5d464f299" providerId="ADAL" clId="{438A9D79-E854-4266-91A1-D1E79F15B1FB}"/>
    <pc:docChg chg="undo custSel modSld">
      <pc:chgData name="Tanvir Ahmed" userId="5fa9bf89-1556-4927-a8e9-24c5d464f299" providerId="ADAL" clId="{438A9D79-E854-4266-91A1-D1E79F15B1FB}" dt="2020-04-28T06:49:42.796" v="60" actId="20577"/>
      <pc:docMkLst>
        <pc:docMk/>
      </pc:docMkLst>
      <pc:sldChg chg="modSp">
        <pc:chgData name="Tanvir Ahmed" userId="5fa9bf89-1556-4927-a8e9-24c5d464f299" providerId="ADAL" clId="{438A9D79-E854-4266-91A1-D1E79F15B1FB}" dt="2020-04-28T06:49:42.796" v="60" actId="20577"/>
        <pc:sldMkLst>
          <pc:docMk/>
          <pc:sldMk cId="700707328" sldId="256"/>
        </pc:sldMkLst>
        <pc:spChg chg="mod">
          <ac:chgData name="Tanvir Ahmed" userId="5fa9bf89-1556-4927-a8e9-24c5d464f299" providerId="ADAL" clId="{438A9D79-E854-4266-91A1-D1E79F15B1FB}" dt="2020-04-27T17:08:01.642" v="1"/>
          <ac:spMkLst>
            <pc:docMk/>
            <pc:sldMk cId="700707328" sldId="256"/>
            <ac:spMk id="3" creationId="{00000000-0000-0000-0000-000000000000}"/>
          </ac:spMkLst>
        </pc:spChg>
        <pc:spChg chg="mod">
          <ac:chgData name="Tanvir Ahmed" userId="5fa9bf89-1556-4927-a8e9-24c5d464f299" providerId="ADAL" clId="{438A9D79-E854-4266-91A1-D1E79F15B1FB}" dt="2020-04-27T17:08:31.920" v="19" actId="1036"/>
          <ac:spMkLst>
            <pc:docMk/>
            <pc:sldMk cId="700707328" sldId="256"/>
            <ac:spMk id="8" creationId="{FF0F860A-68ED-3A45-9B2E-50E8CE1BC6B7}"/>
          </ac:spMkLst>
        </pc:spChg>
        <pc:graphicFrameChg chg="modGraphic">
          <ac:chgData name="Tanvir Ahmed" userId="5fa9bf89-1556-4927-a8e9-24c5d464f299" providerId="ADAL" clId="{438A9D79-E854-4266-91A1-D1E79F15B1FB}" dt="2020-04-28T06:49:42.796" v="60" actId="20577"/>
          <ac:graphicFrameMkLst>
            <pc:docMk/>
            <pc:sldMk cId="700707328" sldId="256"/>
            <ac:graphicFrameMk id="7" creationId="{29FF08AD-7519-4C4A-8E0D-640DF5BB5E58}"/>
          </ac:graphicFrameMkLst>
        </pc:graphicFrameChg>
      </pc:sldChg>
    </pc:docChg>
  </pc:docChgLst>
  <pc:docChgLst>
    <pc:chgData name="Tanvir Ahmed" userId="5fa9bf89-1556-4927-a8e9-24c5d464f299" providerId="ADAL" clId="{709356F4-6B79-45B7-AF0C-5C5C732A1698}"/>
    <pc:docChg chg="modSld">
      <pc:chgData name="Tanvir Ahmed" userId="5fa9bf89-1556-4927-a8e9-24c5d464f299" providerId="ADAL" clId="{709356F4-6B79-45B7-AF0C-5C5C732A1698}" dt="2020-04-24T21:04:08.553" v="0" actId="20577"/>
      <pc:docMkLst>
        <pc:docMk/>
      </pc:docMkLst>
      <pc:sldChg chg="modSp">
        <pc:chgData name="Tanvir Ahmed" userId="5fa9bf89-1556-4927-a8e9-24c5d464f299" providerId="ADAL" clId="{709356F4-6B79-45B7-AF0C-5C5C732A1698}" dt="2020-04-24T21:04:08.553" v="0" actId="20577"/>
        <pc:sldMkLst>
          <pc:docMk/>
          <pc:sldMk cId="700707328" sldId="256"/>
        </pc:sldMkLst>
        <pc:graphicFrameChg chg="modGraphic">
          <ac:chgData name="Tanvir Ahmed" userId="5fa9bf89-1556-4927-a8e9-24c5d464f299" providerId="ADAL" clId="{709356F4-6B79-45B7-AF0C-5C5C732A1698}" dt="2020-04-24T21:04:08.553" v="0" actId="20577"/>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Cambria" panose="02040503050406030204" pitchFamily="18"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dirty="0">
                <a:solidFill>
                  <a:schemeClr val="bg1"/>
                </a:solidFill>
                <a:latin typeface="Cambria" panose="02040503050406030204" pitchFamily="18" charset="0"/>
                <a:sym typeface="Wingdings"/>
              </a:rPr>
              <a:t></a:t>
            </a:r>
            <a:endParaRPr sz="3600" dirty="0">
              <a:solidFill>
                <a:schemeClr val="bg1"/>
              </a:solidFill>
              <a:latin typeface="Cambria" panose="02040503050406030204" pitchFamily="18" charset="0"/>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dirty="0">
                <a:solidFill>
                  <a:schemeClr val="bg1"/>
                </a:solidFill>
                <a:latin typeface="Cambria" panose="02040503050406030204" pitchFamily="18" charset="0"/>
                <a:sym typeface="Wingdings"/>
              </a:rPr>
              <a:t></a:t>
            </a:r>
            <a:endParaRPr sz="3600" dirty="0">
              <a:solidFill>
                <a:schemeClr val="bg1"/>
              </a:solidFill>
              <a:latin typeface="Cambria" panose="02040503050406030204" pitchFamily="18" charset="0"/>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Cambria" panose="02040503050406030204" pitchFamily="18" charset="0"/>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dirty="0"/>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dirty="0">
                <a:solidFill>
                  <a:schemeClr val="bg1"/>
                </a:solidFill>
                <a:latin typeface="Cambria" panose="02040503050406030204" pitchFamily="18" charset="0"/>
                <a:sym typeface="Wingdings"/>
              </a:rPr>
              <a:t></a:t>
            </a:r>
            <a:endParaRPr sz="3600" dirty="0">
              <a:solidFill>
                <a:schemeClr val="bg1"/>
              </a:solidFill>
              <a:latin typeface="Cambria" panose="02040503050406030204" pitchFamily="18" charset="0"/>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5/31/2021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dirty="0"/>
              <a:t>Click to edit Master text styles</a:t>
            </a:r>
          </a:p>
          <a:p>
            <a:pPr lvl="1"/>
            <a:r>
              <a:rPr lang="fi-FI" dirty="0"/>
              <a:t>Second level</a:t>
            </a:r>
          </a:p>
          <a:p>
            <a:pPr lvl="2"/>
            <a:r>
              <a:rPr lang="fi-FI" dirty="0"/>
              <a:t>Third level</a:t>
            </a:r>
          </a:p>
          <a:p>
            <a:pPr lvl="3"/>
            <a:r>
              <a:rPr lang="fi-FI" dirty="0"/>
              <a:t>Fourth level</a:t>
            </a:r>
          </a:p>
          <a:p>
            <a:pPr lvl="4"/>
            <a:r>
              <a:rPr lang="fi-FI" dirty="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mbria" panose="02040503050406030204" pitchFamily="18" charset="0"/>
              </a:defRPr>
            </a:lvl1pPr>
          </a:lstStyle>
          <a:p>
            <a:fld id="{4251665B-C24A-4702-B522-6A4334602E03}" type="datetimeFigureOut">
              <a:rPr lang="en-US" smtClean="0"/>
              <a:pPr/>
              <a:t>5/31/2021</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latin typeface="Cambria" panose="02040503050406030204" pitchFamily="18" charset="0"/>
              </a:defRPr>
            </a:lvl1pPr>
          </a:lstStyle>
          <a:p>
            <a:endParaRPr lang="en-US" dirty="0"/>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latin typeface="Cambria" panose="02040503050406030204" pitchFamily="18" charset="0"/>
              </a:defRPr>
            </a:lvl1pPr>
          </a:lstStyle>
          <a:p>
            <a:fld id="{5FD889E0-CAB2-4699-909D-B9A88D47ACBE}" type="slidenum">
              <a:rPr lang="en-US" smtClean="0"/>
              <a:pPr/>
              <a:t>‹#›</a:t>
            </a:fld>
            <a:endParaRPr lang="en-US" dirty="0"/>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Cambria" panose="02040503050406030204" pitchFamily="18" charset="0"/>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Cambria" panose="02040503050406030204" pitchFamily="18" charset="0"/>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Cambria" panose="02040503050406030204" pitchFamily="18" charset="0"/>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Cambria" panose="02040503050406030204" pitchFamily="18" charset="0"/>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Cambria" panose="02040503050406030204" pitchFamily="18" charset="0"/>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hyperlink" Target="https://laravel.com/docs/7.x/controllers#restful-partial-resource-routes"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Laravel: Route Resource</a:t>
            </a:r>
          </a:p>
        </p:txBody>
      </p:sp>
      <p:sp>
        <p:nvSpPr>
          <p:cNvPr id="3" name="Subtitle 2"/>
          <p:cNvSpPr>
            <a:spLocks noGrp="1"/>
          </p:cNvSpPr>
          <p:nvPr>
            <p:ph type="subTitle" idx="1"/>
          </p:nvPr>
        </p:nvSpPr>
        <p:spPr>
          <a:xfrm>
            <a:off x="476205" y="1532427"/>
            <a:ext cx="2789509" cy="484632"/>
          </a:xfrm>
        </p:spPr>
        <p:txBody>
          <a:bodyPr/>
          <a:lstStyle/>
          <a:p>
            <a:r>
              <a:rPr lang="en-US" dirty="0">
                <a:latin typeface="+mn-lt"/>
              </a:rPr>
              <a:t>Course Code: CSC 4182</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29219355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985743">
                  <a:extLst>
                    <a:ext uri="{9D8B030D-6E8A-4147-A177-3AD203B41FA5}">
                      <a16:colId xmlns:a16="http://schemas.microsoft.com/office/drawing/2014/main" val="1762131981"/>
                    </a:ext>
                  </a:extLst>
                </a:gridCol>
                <a:gridCol w="1167619">
                  <a:extLst>
                    <a:ext uri="{9D8B030D-6E8A-4147-A177-3AD203B41FA5}">
                      <a16:colId xmlns:a16="http://schemas.microsoft.com/office/drawing/2014/main" val="445458238"/>
                    </a:ext>
                  </a:extLst>
                </a:gridCol>
                <a:gridCol w="2073578">
                  <a:extLst>
                    <a:ext uri="{9D8B030D-6E8A-4147-A177-3AD203B41FA5}">
                      <a16:colId xmlns:a16="http://schemas.microsoft.com/office/drawing/2014/main" val="1508364941"/>
                    </a:ext>
                  </a:extLst>
                </a:gridCol>
              </a:tblGrid>
              <a:tr h="378736">
                <a:tc>
                  <a:txBody>
                    <a:bodyPr/>
                    <a:lstStyle/>
                    <a:p>
                      <a:r>
                        <a:rPr lang="en-US" dirty="0">
                          <a:latin typeface="+mn-lt"/>
                        </a:rPr>
                        <a:t>Lecture No:</a:t>
                      </a:r>
                    </a:p>
                  </a:txBody>
                  <a:tcPr/>
                </a:tc>
                <a:tc>
                  <a:txBody>
                    <a:bodyPr/>
                    <a:lstStyle/>
                    <a:p>
                      <a:r>
                        <a:rPr lang="en-US" dirty="0">
                          <a:latin typeface="+mn-lt"/>
                        </a:rPr>
                        <a:t>16</a:t>
                      </a:r>
                    </a:p>
                  </a:txBody>
                  <a:tcPr/>
                </a:tc>
                <a:tc>
                  <a:txBody>
                    <a:bodyPr/>
                    <a:lstStyle/>
                    <a:p>
                      <a:r>
                        <a:rPr lang="en-US" dirty="0">
                          <a:latin typeface="+mn-lt"/>
                        </a:rPr>
                        <a:t>Week No:</a:t>
                      </a:r>
                    </a:p>
                  </a:txBody>
                  <a:tcPr/>
                </a:tc>
                <a:tc>
                  <a:txBody>
                    <a:bodyPr/>
                    <a:lstStyle/>
                    <a:p>
                      <a:r>
                        <a:rPr lang="en-US" dirty="0">
                          <a:latin typeface="+mn-lt"/>
                        </a:rPr>
                        <a:t>10</a:t>
                      </a:r>
                    </a:p>
                  </a:txBody>
                  <a:tcPr/>
                </a:tc>
                <a:tc>
                  <a:txBody>
                    <a:bodyPr/>
                    <a:lstStyle/>
                    <a:p>
                      <a:r>
                        <a:rPr lang="en-US" dirty="0">
                          <a:latin typeface="+mn-lt"/>
                        </a:rPr>
                        <a:t>Semester:</a:t>
                      </a:r>
                    </a:p>
                  </a:txBody>
                  <a:tcPr/>
                </a:tc>
                <a:tc>
                  <a:txBody>
                    <a:bodyPr/>
                    <a:lstStyle/>
                    <a:p>
                      <a:r>
                        <a:rPr lang="en-US">
                          <a:latin typeface="+mn-lt"/>
                        </a:rPr>
                        <a:t>Summer 2020-2021</a:t>
                      </a:r>
                      <a:endParaRPr lang="en-US" dirty="0">
                        <a:latin typeface="+mn-lt"/>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panose="02040503050406030204" pitchFamily="18" charset="0"/>
                        </a:rPr>
                        <a:t>MD.AL-AMIN; alamin@aiub.edu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956595" y="1591648"/>
            <a:ext cx="5113208"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Advanced Programming In Web Technologies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0A471B-FCB5-3949-B014-0D06C67E41B3}"/>
              </a:ext>
            </a:extLst>
          </p:cNvPr>
          <p:cNvSpPr txBox="1"/>
          <p:nvPr/>
        </p:nvSpPr>
        <p:spPr>
          <a:xfrm>
            <a:off x="3062145" y="3429000"/>
            <a:ext cx="2641877" cy="707886"/>
          </a:xfrm>
          <a:prstGeom prst="rect">
            <a:avLst/>
          </a:prstGeom>
          <a:noFill/>
        </p:spPr>
        <p:txBody>
          <a:bodyPr wrap="none" rtlCol="0">
            <a:spAutoFit/>
          </a:bodyPr>
          <a:lstStyle/>
          <a:p>
            <a:r>
              <a:rPr lang="en-US" sz="4000" dirty="0">
                <a:latin typeface="Cambria" panose="02040503050406030204" pitchFamily="18" charset="0"/>
                <a:ea typeface="Cambria" panose="02040503050406030204" pitchFamily="18" charset="0"/>
              </a:rPr>
              <a:t>Thank You!</a:t>
            </a:r>
            <a:endParaRPr lang="en-FI" sz="4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88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177496"/>
            <a:ext cx="8151276" cy="3009930"/>
          </a:xfrm>
        </p:spPr>
        <p:txBody>
          <a:bodyPr>
            <a:normAutofit/>
          </a:bodyPr>
          <a:lstStyle/>
          <a:p>
            <a:pPr marL="342900" indent="-342900">
              <a:buAutoNum type="arabicPeriod"/>
            </a:pPr>
            <a:r>
              <a:rPr lang="en-US" sz="2400" dirty="0">
                <a:solidFill>
                  <a:schemeClr val="tx1"/>
                </a:solidFill>
              </a:rPr>
              <a:t>Creating Model Using Command</a:t>
            </a:r>
          </a:p>
          <a:p>
            <a:pPr marL="342900" indent="-342900">
              <a:buAutoNum type="arabicPeriod"/>
            </a:pPr>
            <a:r>
              <a:rPr lang="en-US" sz="2400" dirty="0">
                <a:solidFill>
                  <a:schemeClr val="tx1"/>
                </a:solidFill>
              </a:rPr>
              <a:t>Creating Resource </a:t>
            </a:r>
          </a:p>
          <a:p>
            <a:pPr marL="342900" indent="-342900">
              <a:buAutoNum type="arabicPeriod"/>
            </a:pPr>
            <a:r>
              <a:rPr lang="en-US" sz="2400" dirty="0">
                <a:solidFill>
                  <a:schemeClr val="tx1"/>
                </a:solidFill>
              </a:rPr>
              <a:t>Route Resource’</a:t>
            </a:r>
          </a:p>
          <a:p>
            <a:pPr marL="342900" indent="-342900">
              <a:buAutoNum type="arabicPeriod"/>
            </a:pPr>
            <a:r>
              <a:rPr lang="en-US" sz="2400" dirty="0">
                <a:solidFill>
                  <a:schemeClr val="tx1"/>
                </a:solidFill>
              </a:rPr>
              <a:t>Route List</a:t>
            </a: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7076739" cy="1088136"/>
          </a:xfrm>
        </p:spPr>
        <p:txBody>
          <a:bodyPr>
            <a:normAutofit fontScale="90000"/>
          </a:bodyPr>
          <a:lstStyle/>
          <a:p>
            <a:r>
              <a:rPr lang="en-US" dirty="0"/>
              <a:t>Creating Model Using Command</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237439"/>
            <a:ext cx="6317242" cy="1077218"/>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Cambria" panose="02040503050406030204" pitchFamily="18" charset="0"/>
              </a:rPr>
              <a:t>We can create models with a single </a:t>
            </a:r>
            <a:r>
              <a:rPr lang="en-US" dirty="0" err="1">
                <a:latin typeface="Cambria" panose="02040503050406030204" pitchFamily="18" charset="0"/>
              </a:rPr>
              <a:t>commad</a:t>
            </a:r>
            <a:r>
              <a:rPr lang="en-US" dirty="0">
                <a:latin typeface="Cambria" panose="02040503050406030204" pitchFamily="18" charset="0"/>
              </a:rPr>
              <a:t> </a:t>
            </a:r>
          </a:p>
          <a:p>
            <a:pPr lvl="1"/>
            <a:r>
              <a:rPr lang="en-US" sz="1400" dirty="0">
                <a:solidFill>
                  <a:schemeClr val="bg2">
                    <a:lumMod val="50000"/>
                  </a:schemeClr>
                </a:solidFill>
                <a:latin typeface="Consolas" panose="020B0609020204030204" pitchFamily="49" charset="0"/>
              </a:rPr>
              <a:t>php artisan </a:t>
            </a:r>
            <a:r>
              <a:rPr lang="en-US" sz="1400" dirty="0" err="1">
                <a:solidFill>
                  <a:schemeClr val="bg2">
                    <a:lumMod val="50000"/>
                  </a:schemeClr>
                </a:solidFill>
                <a:latin typeface="Consolas" panose="020B0609020204030204" pitchFamily="49" charset="0"/>
              </a:rPr>
              <a:t>make:model</a:t>
            </a:r>
            <a:r>
              <a:rPr lang="en-US" sz="1400" dirty="0">
                <a:solidFill>
                  <a:schemeClr val="bg2">
                    <a:lumMod val="50000"/>
                  </a:schemeClr>
                </a:solidFill>
                <a:latin typeface="Consolas" panose="020B0609020204030204" pitchFamily="49" charset="0"/>
              </a:rPr>
              <a:t> Student</a:t>
            </a:r>
          </a:p>
          <a:p>
            <a:pPr marL="285750" indent="-285750">
              <a:buFont typeface="Arial" panose="020B0604020202020204" pitchFamily="34" charset="0"/>
              <a:buChar char="•"/>
            </a:pPr>
            <a:r>
              <a:rPr lang="en-US" dirty="0">
                <a:latin typeface="Cambria" panose="02040503050406030204" pitchFamily="18" charset="0"/>
              </a:rPr>
              <a:t>In case of php models in any folder mention the folder path.</a:t>
            </a:r>
          </a:p>
          <a:p>
            <a:pPr lvl="1"/>
            <a:r>
              <a:rPr lang="en-US" sz="1400" dirty="0">
                <a:solidFill>
                  <a:schemeClr val="bg2">
                    <a:lumMod val="50000"/>
                  </a:schemeClr>
                </a:solidFill>
                <a:latin typeface="Consolas" panose="020B0609020204030204" pitchFamily="49" charset="0"/>
              </a:rPr>
              <a:t>php artisan </a:t>
            </a:r>
            <a:r>
              <a:rPr lang="en-US" sz="1400" dirty="0" err="1">
                <a:solidFill>
                  <a:schemeClr val="bg2">
                    <a:lumMod val="50000"/>
                  </a:schemeClr>
                </a:solidFill>
                <a:latin typeface="Consolas" panose="020B0609020204030204" pitchFamily="49" charset="0"/>
              </a:rPr>
              <a:t>make:model</a:t>
            </a:r>
            <a:r>
              <a:rPr lang="en-US" sz="1400" dirty="0">
                <a:solidFill>
                  <a:schemeClr val="bg2">
                    <a:lumMod val="50000"/>
                  </a:schemeClr>
                </a:solidFill>
                <a:latin typeface="Consolas" panose="020B0609020204030204" pitchFamily="49" charset="0"/>
              </a:rPr>
              <a:t> Models/Student</a:t>
            </a:r>
            <a:endParaRPr lang="en-FI" sz="1400" dirty="0">
              <a:solidFill>
                <a:schemeClr val="bg2">
                  <a:lumMod val="50000"/>
                </a:schemeClr>
              </a:solidFill>
              <a:latin typeface="Consolas" panose="020B0609020204030204" pitchFamily="49" charset="0"/>
            </a:endParaRP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37785"/>
            <a:ext cx="7808976" cy="1088136"/>
          </a:xfrm>
        </p:spPr>
        <p:txBody>
          <a:bodyPr>
            <a:normAutofit/>
          </a:bodyPr>
          <a:lstStyle/>
          <a:p>
            <a:r>
              <a:rPr lang="en-US" dirty="0"/>
              <a:t>Creating Resource </a:t>
            </a:r>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109218"/>
            <a:ext cx="8066717" cy="298543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rPr>
              <a:t>With powerful php artisan we can create models and controllers at a time.</a:t>
            </a:r>
          </a:p>
          <a:p>
            <a:pPr lvl="1"/>
            <a:r>
              <a:rPr lang="en-US" sz="1400" dirty="0">
                <a:solidFill>
                  <a:schemeClr val="bg2">
                    <a:lumMod val="50000"/>
                  </a:schemeClr>
                </a:solidFill>
                <a:latin typeface="Consolas" panose="020B0609020204030204" pitchFamily="49" charset="0"/>
              </a:rPr>
              <a:t>php artisan </a:t>
            </a:r>
            <a:r>
              <a:rPr lang="en-US" sz="1400" dirty="0" err="1">
                <a:solidFill>
                  <a:schemeClr val="bg2">
                    <a:lumMod val="50000"/>
                  </a:schemeClr>
                </a:solidFill>
                <a:latin typeface="Consolas" panose="020B0609020204030204" pitchFamily="49" charset="0"/>
              </a:rPr>
              <a:t>make:model</a:t>
            </a:r>
            <a:r>
              <a:rPr lang="en-US" sz="1400" dirty="0">
                <a:solidFill>
                  <a:schemeClr val="bg2">
                    <a:lumMod val="50000"/>
                  </a:schemeClr>
                </a:solidFill>
                <a:latin typeface="Consolas" panose="020B0609020204030204" pitchFamily="49" charset="0"/>
              </a:rPr>
              <a:t> Models/Faculty –resource</a:t>
            </a:r>
          </a:p>
          <a:p>
            <a:pPr marL="285750" indent="-285750">
              <a:buFont typeface="Arial" panose="020B0604020202020204" pitchFamily="34" charset="0"/>
              <a:buChar char="•"/>
            </a:pPr>
            <a:r>
              <a:rPr lang="en-US" dirty="0">
                <a:latin typeface="Cambria" panose="02040503050406030204" pitchFamily="18" charset="0"/>
              </a:rPr>
              <a:t>It will generate a model Faculty and also a controller with some function templates.</a:t>
            </a:r>
          </a:p>
          <a:p>
            <a:pPr marL="285750" indent="-285750">
              <a:buFont typeface="Arial" panose="020B0604020202020204" pitchFamily="34" charset="0"/>
              <a:buChar char="•"/>
            </a:pPr>
            <a:r>
              <a:rPr lang="en-US" dirty="0">
                <a:latin typeface="Cambria" panose="02040503050406030204" pitchFamily="18" charset="0"/>
              </a:rPr>
              <a:t>The auto generated function</a:t>
            </a:r>
          </a:p>
          <a:p>
            <a:pPr marL="742950" lvl="1" indent="-285750">
              <a:buFont typeface="Arial" panose="020B0604020202020204" pitchFamily="34" charset="0"/>
              <a:buChar char="•"/>
            </a:pPr>
            <a:r>
              <a:rPr lang="en-US" sz="1400" dirty="0">
                <a:solidFill>
                  <a:schemeClr val="bg2">
                    <a:lumMod val="50000"/>
                  </a:schemeClr>
                </a:solidFill>
                <a:latin typeface="Consolas" panose="020B0609020204030204" pitchFamily="49" charset="0"/>
              </a:rPr>
              <a:t>create() //to show the form</a:t>
            </a:r>
          </a:p>
          <a:p>
            <a:pPr marL="742950" lvl="1" indent="-285750">
              <a:buFont typeface="Arial" panose="020B0604020202020204" pitchFamily="34" charset="0"/>
              <a:buChar char="•"/>
            </a:pPr>
            <a:r>
              <a:rPr lang="en-US" sz="1400" dirty="0">
                <a:solidFill>
                  <a:schemeClr val="bg2">
                    <a:lumMod val="50000"/>
                  </a:schemeClr>
                </a:solidFill>
                <a:latin typeface="Consolas" panose="020B0609020204030204" pitchFamily="49" charset="0"/>
              </a:rPr>
              <a:t>store(Request $request) //to store the submitted values</a:t>
            </a:r>
          </a:p>
          <a:p>
            <a:pPr marL="742950" lvl="1" indent="-285750">
              <a:buFont typeface="Arial" panose="020B0604020202020204" pitchFamily="34" charset="0"/>
              <a:buChar char="•"/>
            </a:pPr>
            <a:r>
              <a:rPr lang="en-US" sz="1400" dirty="0">
                <a:solidFill>
                  <a:schemeClr val="bg2">
                    <a:lumMod val="50000"/>
                  </a:schemeClr>
                </a:solidFill>
                <a:latin typeface="Consolas" panose="020B0609020204030204" pitchFamily="49" charset="0"/>
              </a:rPr>
              <a:t>show(Faculty $faculty) //to display a specific instance</a:t>
            </a:r>
          </a:p>
          <a:p>
            <a:pPr marL="742950" lvl="1" indent="-285750">
              <a:buFont typeface="Arial" panose="020B0604020202020204" pitchFamily="34" charset="0"/>
              <a:buChar char="•"/>
            </a:pPr>
            <a:r>
              <a:rPr lang="en-US" sz="1400" dirty="0">
                <a:solidFill>
                  <a:schemeClr val="bg2">
                    <a:lumMod val="50000"/>
                  </a:schemeClr>
                </a:solidFill>
                <a:latin typeface="Consolas" panose="020B0609020204030204" pitchFamily="49" charset="0"/>
              </a:rPr>
              <a:t>edit(Faculty $faculty) //to show the form to edit</a:t>
            </a:r>
          </a:p>
          <a:p>
            <a:pPr marL="742950" lvl="1" indent="-285750">
              <a:buFont typeface="Arial" panose="020B0604020202020204" pitchFamily="34" charset="0"/>
              <a:buChar char="•"/>
            </a:pPr>
            <a:r>
              <a:rPr lang="en-US" sz="1400" dirty="0">
                <a:solidFill>
                  <a:schemeClr val="bg2">
                    <a:lumMod val="50000"/>
                  </a:schemeClr>
                </a:solidFill>
                <a:latin typeface="Consolas" panose="020B0609020204030204" pitchFamily="49" charset="0"/>
              </a:rPr>
              <a:t>update(Request $request, Faculty $faculty) // to update the instance</a:t>
            </a:r>
          </a:p>
          <a:p>
            <a:pPr marL="742950" lvl="1" indent="-285750">
              <a:buFont typeface="Arial" panose="020B0604020202020204" pitchFamily="34" charset="0"/>
              <a:buChar char="•"/>
            </a:pPr>
            <a:r>
              <a:rPr lang="en-US" sz="1400" dirty="0">
                <a:solidFill>
                  <a:schemeClr val="bg2">
                    <a:lumMod val="50000"/>
                  </a:schemeClr>
                </a:solidFill>
                <a:latin typeface="Consolas" panose="020B0609020204030204" pitchFamily="49" charset="0"/>
              </a:rPr>
              <a:t>destroy(Faculty $faculty) //to destroy the instances</a:t>
            </a:r>
          </a:p>
          <a:p>
            <a:pPr marL="742950" lvl="1" indent="-285750">
              <a:buFont typeface="Arial" panose="020B0604020202020204" pitchFamily="34" charset="0"/>
              <a:buChar char="•"/>
            </a:pPr>
            <a:endParaRPr lang="en-FI" dirty="0">
              <a:latin typeface="Cambria" panose="02040503050406030204" pitchFamily="18" charset="0"/>
            </a:endParaRPr>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37785"/>
            <a:ext cx="7808976" cy="1088136"/>
          </a:xfrm>
        </p:spPr>
        <p:txBody>
          <a:bodyPr>
            <a:normAutofit/>
          </a:bodyPr>
          <a:lstStyle/>
          <a:p>
            <a:r>
              <a:rPr lang="en-US" dirty="0"/>
              <a:t>Route Resource</a:t>
            </a:r>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066565"/>
            <a:ext cx="8032850"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rPr>
              <a:t>After generating resources you may generate routes for those functions with a single route.</a:t>
            </a:r>
          </a:p>
          <a:p>
            <a:pPr marL="742950" lvl="1" indent="-285750">
              <a:buFont typeface="Arial" panose="020B0604020202020204" pitchFamily="34" charset="0"/>
              <a:buChar char="•"/>
            </a:pPr>
            <a:r>
              <a:rPr lang="en-US" dirty="0">
                <a:latin typeface="Cambria" panose="02040503050406030204" pitchFamily="18" charset="0"/>
              </a:rPr>
              <a:t>Route::resource('faculty', '</a:t>
            </a:r>
            <a:r>
              <a:rPr lang="en-US" dirty="0" err="1">
                <a:latin typeface="Cambria" panose="02040503050406030204" pitchFamily="18" charset="0"/>
              </a:rPr>
              <a:t>FacultyController</a:t>
            </a:r>
            <a:r>
              <a:rPr lang="en-US" dirty="0">
                <a:latin typeface="Cambria" panose="02040503050406030204" pitchFamily="18" charset="0"/>
              </a:rPr>
              <a:t>');</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This single route declaration creates multiple routes to handle a variety of actions on the resource. The generated controller will already have methods stubbed for each of these actions, including notes informing you of the HTTP verbs and URIs they handle.</a:t>
            </a:r>
            <a:endParaRPr lang="en-FI"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8799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latin typeface="Cambria" panose="02040503050406030204" pitchFamily="18" charset="0"/>
              </a:rPr>
              <a:t>Route Resource</a:t>
            </a:r>
          </a:p>
        </p:txBody>
      </p:sp>
      <p:graphicFrame>
        <p:nvGraphicFramePr>
          <p:cNvPr id="6" name="Table 5">
            <a:extLst>
              <a:ext uri="{FF2B5EF4-FFF2-40B4-BE49-F238E27FC236}">
                <a16:creationId xmlns:a16="http://schemas.microsoft.com/office/drawing/2014/main" id="{D924029F-E1EB-486C-B6D2-8082827DA83B}"/>
              </a:ext>
            </a:extLst>
          </p:cNvPr>
          <p:cNvGraphicFramePr>
            <a:graphicFrameLocks noGrp="1"/>
          </p:cNvGraphicFramePr>
          <p:nvPr>
            <p:extLst>
              <p:ext uri="{D42A27DB-BD31-4B8C-83A1-F6EECF244321}">
                <p14:modId xmlns:p14="http://schemas.microsoft.com/office/powerpoint/2010/main" val="3646233262"/>
              </p:ext>
            </p:extLst>
          </p:nvPr>
        </p:nvGraphicFramePr>
        <p:xfrm>
          <a:off x="395111" y="1524000"/>
          <a:ext cx="8150576" cy="4131556"/>
        </p:xfrm>
        <a:graphic>
          <a:graphicData uri="http://schemas.openxmlformats.org/drawingml/2006/table">
            <a:tbl>
              <a:tblPr/>
              <a:tblGrid>
                <a:gridCol w="2037644">
                  <a:extLst>
                    <a:ext uri="{9D8B030D-6E8A-4147-A177-3AD203B41FA5}">
                      <a16:colId xmlns:a16="http://schemas.microsoft.com/office/drawing/2014/main" val="3486222874"/>
                    </a:ext>
                  </a:extLst>
                </a:gridCol>
                <a:gridCol w="2037644">
                  <a:extLst>
                    <a:ext uri="{9D8B030D-6E8A-4147-A177-3AD203B41FA5}">
                      <a16:colId xmlns:a16="http://schemas.microsoft.com/office/drawing/2014/main" val="3536445478"/>
                    </a:ext>
                  </a:extLst>
                </a:gridCol>
                <a:gridCol w="2037644">
                  <a:extLst>
                    <a:ext uri="{9D8B030D-6E8A-4147-A177-3AD203B41FA5}">
                      <a16:colId xmlns:a16="http://schemas.microsoft.com/office/drawing/2014/main" val="2999766417"/>
                    </a:ext>
                  </a:extLst>
                </a:gridCol>
                <a:gridCol w="2037644">
                  <a:extLst>
                    <a:ext uri="{9D8B030D-6E8A-4147-A177-3AD203B41FA5}">
                      <a16:colId xmlns:a16="http://schemas.microsoft.com/office/drawing/2014/main" val="3987367860"/>
                    </a:ext>
                  </a:extLst>
                </a:gridCol>
              </a:tblGrid>
              <a:tr h="398582">
                <a:tc>
                  <a:txBody>
                    <a:bodyPr/>
                    <a:lstStyle/>
                    <a:p>
                      <a:pPr algn="l"/>
                      <a:r>
                        <a:rPr lang="en-US" sz="1500" dirty="0">
                          <a:effectLst/>
                          <a:latin typeface="Cambria" panose="02040503050406030204" pitchFamily="18" charset="0"/>
                          <a:ea typeface="Cambria" panose="02040503050406030204" pitchFamily="18" charset="0"/>
                        </a:rPr>
                        <a:t>Verb</a:t>
                      </a: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tc>
                  <a:txBody>
                    <a:bodyPr/>
                    <a:lstStyle/>
                    <a:p>
                      <a:pPr algn="l"/>
                      <a:r>
                        <a:rPr lang="en-US" sz="1500">
                          <a:effectLst/>
                          <a:latin typeface="Cambria" panose="02040503050406030204" pitchFamily="18" charset="0"/>
                          <a:ea typeface="Cambria" panose="02040503050406030204" pitchFamily="18" charset="0"/>
                        </a:rPr>
                        <a:t>URI</a:t>
                      </a: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tc>
                  <a:txBody>
                    <a:bodyPr/>
                    <a:lstStyle/>
                    <a:p>
                      <a:pPr algn="l"/>
                      <a:r>
                        <a:rPr lang="en-US" sz="1500">
                          <a:effectLst/>
                          <a:latin typeface="Cambria" panose="02040503050406030204" pitchFamily="18" charset="0"/>
                          <a:ea typeface="Cambria" panose="02040503050406030204" pitchFamily="18" charset="0"/>
                        </a:rPr>
                        <a:t>Action</a:t>
                      </a: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tc>
                  <a:txBody>
                    <a:bodyPr/>
                    <a:lstStyle/>
                    <a:p>
                      <a:pPr algn="l"/>
                      <a:r>
                        <a:rPr lang="en-US" sz="1500">
                          <a:effectLst/>
                          <a:latin typeface="Cambria" panose="02040503050406030204" pitchFamily="18" charset="0"/>
                          <a:ea typeface="Cambria" panose="02040503050406030204" pitchFamily="18" charset="0"/>
                        </a:rPr>
                        <a:t>Route Name</a:t>
                      </a: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extLst>
                  <a:ext uri="{0D108BD9-81ED-4DB2-BD59-A6C34878D82A}">
                    <a16:rowId xmlns:a16="http://schemas.microsoft.com/office/drawing/2014/main" val="4051551945"/>
                  </a:ext>
                </a:extLst>
              </a:tr>
              <a:tr h="398582">
                <a:tc>
                  <a:txBody>
                    <a:bodyPr/>
                    <a:lstStyle/>
                    <a:p>
                      <a:pPr algn="l"/>
                      <a:r>
                        <a:rPr lang="en-US" sz="1500" dirty="0">
                          <a:effectLst/>
                          <a:latin typeface="Cambria" panose="02040503050406030204" pitchFamily="18" charset="0"/>
                          <a:ea typeface="Cambria" panose="02040503050406030204" pitchFamily="18" charset="0"/>
                        </a:rPr>
                        <a:t>GET</a:t>
                      </a: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tc>
                  <a:txBody>
                    <a:bodyPr/>
                    <a:lstStyle/>
                    <a:p>
                      <a:pPr algn="l"/>
                      <a:r>
                        <a:rPr lang="en-US" sz="1500" dirty="0">
                          <a:solidFill>
                            <a:srgbClr val="090910"/>
                          </a:solidFill>
                          <a:effectLst/>
                          <a:latin typeface="Cambria" panose="02040503050406030204" pitchFamily="18" charset="0"/>
                          <a:ea typeface="Cambria" panose="02040503050406030204" pitchFamily="18" charset="0"/>
                        </a:rPr>
                        <a:t>/</a:t>
                      </a:r>
                      <a:r>
                        <a:rPr lang="en-US" sz="1500" dirty="0">
                          <a:effectLst/>
                          <a:latin typeface="Cambria" panose="02040503050406030204" pitchFamily="18" charset="0"/>
                          <a:ea typeface="Cambria" panose="02040503050406030204" pitchFamily="18" charset="0"/>
                        </a:rPr>
                        <a:t>faculty</a:t>
                      </a: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tc>
                  <a:txBody>
                    <a:bodyPr/>
                    <a:lstStyle/>
                    <a:p>
                      <a:pPr algn="l"/>
                      <a:r>
                        <a:rPr lang="en-US" sz="1500">
                          <a:effectLst/>
                          <a:latin typeface="Cambria" panose="02040503050406030204" pitchFamily="18" charset="0"/>
                          <a:ea typeface="Cambria" panose="02040503050406030204" pitchFamily="18" charset="0"/>
                        </a:rPr>
                        <a:t>index</a:t>
                      </a: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tc>
                  <a:txBody>
                    <a:bodyPr/>
                    <a:lstStyle/>
                    <a:p>
                      <a:pPr algn="l"/>
                      <a:r>
                        <a:rPr lang="en-US" sz="1500" dirty="0" err="1">
                          <a:effectLst/>
                          <a:latin typeface="Cambria" panose="02040503050406030204" pitchFamily="18" charset="0"/>
                          <a:ea typeface="Cambria" panose="02040503050406030204" pitchFamily="18" charset="0"/>
                        </a:rPr>
                        <a:t>faculty.index</a:t>
                      </a:r>
                      <a:endParaRPr lang="en-US" sz="1500" dirty="0">
                        <a:effectLst/>
                        <a:latin typeface="Cambria" panose="02040503050406030204" pitchFamily="18" charset="0"/>
                        <a:ea typeface="Cambria" panose="02040503050406030204" pitchFamily="18" charset="0"/>
                      </a:endParaRP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extLst>
                  <a:ext uri="{0D108BD9-81ED-4DB2-BD59-A6C34878D82A}">
                    <a16:rowId xmlns:a16="http://schemas.microsoft.com/office/drawing/2014/main" val="651614221"/>
                  </a:ext>
                </a:extLst>
              </a:tr>
              <a:tr h="398582">
                <a:tc>
                  <a:txBody>
                    <a:bodyPr/>
                    <a:lstStyle/>
                    <a:p>
                      <a:pPr algn="l"/>
                      <a:r>
                        <a:rPr lang="en-US" sz="1500">
                          <a:effectLst/>
                          <a:latin typeface="Cambria" panose="02040503050406030204" pitchFamily="18" charset="0"/>
                          <a:ea typeface="Cambria" panose="02040503050406030204" pitchFamily="18" charset="0"/>
                        </a:rPr>
                        <a:t>GET</a:t>
                      </a: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tc>
                  <a:txBody>
                    <a:bodyPr/>
                    <a:lstStyle/>
                    <a:p>
                      <a:pPr algn="l"/>
                      <a:r>
                        <a:rPr lang="en-US" sz="1500" dirty="0">
                          <a:solidFill>
                            <a:srgbClr val="090910"/>
                          </a:solidFill>
                          <a:effectLst/>
                          <a:latin typeface="Cambria" panose="02040503050406030204" pitchFamily="18" charset="0"/>
                          <a:ea typeface="Cambria" panose="02040503050406030204" pitchFamily="18" charset="0"/>
                        </a:rPr>
                        <a:t>/</a:t>
                      </a:r>
                      <a:r>
                        <a:rPr lang="en-US" sz="1500" dirty="0">
                          <a:effectLst/>
                          <a:latin typeface="Cambria" panose="02040503050406030204" pitchFamily="18" charset="0"/>
                          <a:ea typeface="Cambria" panose="02040503050406030204" pitchFamily="18" charset="0"/>
                        </a:rPr>
                        <a:t>faculty</a:t>
                      </a:r>
                      <a:r>
                        <a:rPr lang="en-US" sz="1500" dirty="0">
                          <a:solidFill>
                            <a:srgbClr val="090910"/>
                          </a:solidFill>
                          <a:effectLst/>
                          <a:latin typeface="Cambria" panose="02040503050406030204" pitchFamily="18" charset="0"/>
                          <a:ea typeface="Cambria" panose="02040503050406030204" pitchFamily="18" charset="0"/>
                        </a:rPr>
                        <a:t>/</a:t>
                      </a:r>
                      <a:r>
                        <a:rPr lang="en-US" sz="1500" dirty="0">
                          <a:effectLst/>
                          <a:latin typeface="Cambria" panose="02040503050406030204" pitchFamily="18" charset="0"/>
                          <a:ea typeface="Cambria" panose="02040503050406030204" pitchFamily="18" charset="0"/>
                        </a:rPr>
                        <a:t>create</a:t>
                      </a: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tc>
                  <a:txBody>
                    <a:bodyPr/>
                    <a:lstStyle/>
                    <a:p>
                      <a:pPr algn="l"/>
                      <a:r>
                        <a:rPr lang="en-US" sz="1500">
                          <a:effectLst/>
                          <a:latin typeface="Cambria" panose="02040503050406030204" pitchFamily="18" charset="0"/>
                          <a:ea typeface="Cambria" panose="02040503050406030204" pitchFamily="18" charset="0"/>
                        </a:rPr>
                        <a:t>create</a:t>
                      </a: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tc>
                  <a:txBody>
                    <a:bodyPr/>
                    <a:lstStyle/>
                    <a:p>
                      <a:pPr algn="l"/>
                      <a:r>
                        <a:rPr lang="en-US" sz="1500" dirty="0" err="1">
                          <a:effectLst/>
                          <a:latin typeface="Cambria" panose="02040503050406030204" pitchFamily="18" charset="0"/>
                          <a:ea typeface="Cambria" panose="02040503050406030204" pitchFamily="18" charset="0"/>
                        </a:rPr>
                        <a:t>faculty.create</a:t>
                      </a:r>
                      <a:endParaRPr lang="en-US" sz="1500" dirty="0">
                        <a:effectLst/>
                        <a:latin typeface="Cambria" panose="02040503050406030204" pitchFamily="18" charset="0"/>
                        <a:ea typeface="Cambria" panose="02040503050406030204" pitchFamily="18" charset="0"/>
                      </a:endParaRP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extLst>
                  <a:ext uri="{0D108BD9-81ED-4DB2-BD59-A6C34878D82A}">
                    <a16:rowId xmlns:a16="http://schemas.microsoft.com/office/drawing/2014/main" val="249673570"/>
                  </a:ext>
                </a:extLst>
              </a:tr>
              <a:tr h="398582">
                <a:tc>
                  <a:txBody>
                    <a:bodyPr/>
                    <a:lstStyle/>
                    <a:p>
                      <a:pPr algn="l"/>
                      <a:r>
                        <a:rPr lang="en-US" sz="1500">
                          <a:effectLst/>
                          <a:latin typeface="Cambria" panose="02040503050406030204" pitchFamily="18" charset="0"/>
                          <a:ea typeface="Cambria" panose="02040503050406030204" pitchFamily="18" charset="0"/>
                        </a:rPr>
                        <a:t>POST</a:t>
                      </a: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tc>
                  <a:txBody>
                    <a:bodyPr/>
                    <a:lstStyle/>
                    <a:p>
                      <a:pPr algn="l"/>
                      <a:r>
                        <a:rPr lang="en-US" sz="1500" dirty="0">
                          <a:solidFill>
                            <a:srgbClr val="090910"/>
                          </a:solidFill>
                          <a:effectLst/>
                          <a:latin typeface="Cambria" panose="02040503050406030204" pitchFamily="18" charset="0"/>
                          <a:ea typeface="Cambria" panose="02040503050406030204" pitchFamily="18" charset="0"/>
                        </a:rPr>
                        <a:t>/</a:t>
                      </a:r>
                      <a:r>
                        <a:rPr lang="en-US" sz="1500" dirty="0">
                          <a:effectLst/>
                          <a:latin typeface="Cambria" panose="02040503050406030204" pitchFamily="18" charset="0"/>
                          <a:ea typeface="Cambria" panose="02040503050406030204" pitchFamily="18" charset="0"/>
                        </a:rPr>
                        <a:t>faculty</a:t>
                      </a: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tc>
                  <a:txBody>
                    <a:bodyPr/>
                    <a:lstStyle/>
                    <a:p>
                      <a:pPr algn="l"/>
                      <a:r>
                        <a:rPr lang="en-US" sz="1500">
                          <a:effectLst/>
                          <a:latin typeface="Cambria" panose="02040503050406030204" pitchFamily="18" charset="0"/>
                          <a:ea typeface="Cambria" panose="02040503050406030204" pitchFamily="18" charset="0"/>
                        </a:rPr>
                        <a:t>store</a:t>
                      </a: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tc>
                  <a:txBody>
                    <a:bodyPr/>
                    <a:lstStyle/>
                    <a:p>
                      <a:pPr algn="l"/>
                      <a:r>
                        <a:rPr lang="en-US" sz="1500" dirty="0" err="1">
                          <a:effectLst/>
                          <a:latin typeface="Cambria" panose="02040503050406030204" pitchFamily="18" charset="0"/>
                          <a:ea typeface="Cambria" panose="02040503050406030204" pitchFamily="18" charset="0"/>
                        </a:rPr>
                        <a:t>faculty.store</a:t>
                      </a:r>
                      <a:endParaRPr lang="en-US" sz="1500" dirty="0">
                        <a:effectLst/>
                        <a:latin typeface="Cambria" panose="02040503050406030204" pitchFamily="18" charset="0"/>
                        <a:ea typeface="Cambria" panose="02040503050406030204" pitchFamily="18" charset="0"/>
                      </a:endParaRP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extLst>
                  <a:ext uri="{0D108BD9-81ED-4DB2-BD59-A6C34878D82A}">
                    <a16:rowId xmlns:a16="http://schemas.microsoft.com/office/drawing/2014/main" val="2785685132"/>
                  </a:ext>
                </a:extLst>
              </a:tr>
              <a:tr h="634307">
                <a:tc>
                  <a:txBody>
                    <a:bodyPr/>
                    <a:lstStyle/>
                    <a:p>
                      <a:pPr algn="l"/>
                      <a:r>
                        <a:rPr lang="en-US" sz="1500">
                          <a:effectLst/>
                          <a:latin typeface="Cambria" panose="02040503050406030204" pitchFamily="18" charset="0"/>
                          <a:ea typeface="Cambria" panose="02040503050406030204" pitchFamily="18" charset="0"/>
                        </a:rPr>
                        <a:t>GET</a:t>
                      </a: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tc>
                  <a:txBody>
                    <a:bodyPr/>
                    <a:lstStyle/>
                    <a:p>
                      <a:pPr algn="l"/>
                      <a:r>
                        <a:rPr lang="en-US" sz="1500" dirty="0">
                          <a:solidFill>
                            <a:srgbClr val="090910"/>
                          </a:solidFill>
                          <a:effectLst/>
                          <a:latin typeface="Cambria" panose="02040503050406030204" pitchFamily="18" charset="0"/>
                          <a:ea typeface="Cambria" panose="02040503050406030204" pitchFamily="18" charset="0"/>
                        </a:rPr>
                        <a:t>/</a:t>
                      </a:r>
                      <a:r>
                        <a:rPr lang="en-US" sz="1500" dirty="0">
                          <a:effectLst/>
                          <a:latin typeface="Cambria" panose="02040503050406030204" pitchFamily="18" charset="0"/>
                          <a:ea typeface="Cambria" panose="02040503050406030204" pitchFamily="18" charset="0"/>
                        </a:rPr>
                        <a:t>faculty</a:t>
                      </a:r>
                      <a:r>
                        <a:rPr lang="en-US" sz="1500" dirty="0">
                          <a:solidFill>
                            <a:srgbClr val="090910"/>
                          </a:solidFill>
                          <a:effectLst/>
                          <a:latin typeface="Cambria" panose="02040503050406030204" pitchFamily="18" charset="0"/>
                          <a:ea typeface="Cambria" panose="02040503050406030204" pitchFamily="18" charset="0"/>
                        </a:rPr>
                        <a:t>/{</a:t>
                      </a:r>
                      <a:r>
                        <a:rPr lang="en-US" sz="1500" dirty="0">
                          <a:effectLst/>
                          <a:latin typeface="Cambria" panose="02040503050406030204" pitchFamily="18" charset="0"/>
                          <a:ea typeface="Cambria" panose="02040503050406030204" pitchFamily="18" charset="0"/>
                        </a:rPr>
                        <a:t>photo</a:t>
                      </a:r>
                      <a:r>
                        <a:rPr lang="en-US" sz="1500" dirty="0">
                          <a:solidFill>
                            <a:srgbClr val="090910"/>
                          </a:solidFill>
                          <a:effectLst/>
                          <a:latin typeface="Cambria" panose="02040503050406030204" pitchFamily="18" charset="0"/>
                          <a:ea typeface="Cambria" panose="02040503050406030204" pitchFamily="18" charset="0"/>
                        </a:rPr>
                        <a:t>}</a:t>
                      </a:r>
                      <a:endParaRPr lang="en-US" sz="1500" dirty="0">
                        <a:effectLst/>
                        <a:latin typeface="Cambria" panose="02040503050406030204" pitchFamily="18" charset="0"/>
                        <a:ea typeface="Cambria" panose="02040503050406030204" pitchFamily="18" charset="0"/>
                      </a:endParaRP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tc>
                  <a:txBody>
                    <a:bodyPr/>
                    <a:lstStyle/>
                    <a:p>
                      <a:pPr algn="l"/>
                      <a:r>
                        <a:rPr lang="en-US" sz="1500" dirty="0">
                          <a:effectLst/>
                          <a:latin typeface="Cambria" panose="02040503050406030204" pitchFamily="18" charset="0"/>
                          <a:ea typeface="Cambria" panose="02040503050406030204" pitchFamily="18" charset="0"/>
                        </a:rPr>
                        <a:t>show</a:t>
                      </a: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tc>
                  <a:txBody>
                    <a:bodyPr/>
                    <a:lstStyle/>
                    <a:p>
                      <a:pPr algn="l"/>
                      <a:r>
                        <a:rPr lang="en-US" sz="1500" dirty="0" err="1">
                          <a:effectLst/>
                          <a:latin typeface="Cambria" panose="02040503050406030204" pitchFamily="18" charset="0"/>
                          <a:ea typeface="Cambria" panose="02040503050406030204" pitchFamily="18" charset="0"/>
                        </a:rPr>
                        <a:t>faculty.show</a:t>
                      </a:r>
                      <a:endParaRPr lang="en-US" sz="1500" dirty="0">
                        <a:effectLst/>
                        <a:latin typeface="Cambria" panose="02040503050406030204" pitchFamily="18" charset="0"/>
                        <a:ea typeface="Cambria" panose="02040503050406030204" pitchFamily="18" charset="0"/>
                      </a:endParaRP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extLst>
                  <a:ext uri="{0D108BD9-81ED-4DB2-BD59-A6C34878D82A}">
                    <a16:rowId xmlns:a16="http://schemas.microsoft.com/office/drawing/2014/main" val="2760056939"/>
                  </a:ext>
                </a:extLst>
              </a:tr>
              <a:tr h="634307">
                <a:tc>
                  <a:txBody>
                    <a:bodyPr/>
                    <a:lstStyle/>
                    <a:p>
                      <a:pPr algn="l"/>
                      <a:r>
                        <a:rPr lang="en-US" sz="1500">
                          <a:effectLst/>
                          <a:latin typeface="Cambria" panose="02040503050406030204" pitchFamily="18" charset="0"/>
                          <a:ea typeface="Cambria" panose="02040503050406030204" pitchFamily="18" charset="0"/>
                        </a:rPr>
                        <a:t>GET</a:t>
                      </a: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tc>
                  <a:txBody>
                    <a:bodyPr/>
                    <a:lstStyle/>
                    <a:p>
                      <a:pPr algn="l"/>
                      <a:r>
                        <a:rPr lang="en-US" sz="1500" dirty="0">
                          <a:solidFill>
                            <a:srgbClr val="090910"/>
                          </a:solidFill>
                          <a:effectLst/>
                          <a:latin typeface="Cambria" panose="02040503050406030204" pitchFamily="18" charset="0"/>
                          <a:ea typeface="Cambria" panose="02040503050406030204" pitchFamily="18" charset="0"/>
                        </a:rPr>
                        <a:t>/</a:t>
                      </a:r>
                      <a:r>
                        <a:rPr lang="en-US" sz="1500" dirty="0">
                          <a:effectLst/>
                          <a:latin typeface="Cambria" panose="02040503050406030204" pitchFamily="18" charset="0"/>
                          <a:ea typeface="Cambria" panose="02040503050406030204" pitchFamily="18" charset="0"/>
                        </a:rPr>
                        <a:t>faculty</a:t>
                      </a:r>
                      <a:r>
                        <a:rPr lang="en-US" sz="1500" dirty="0">
                          <a:solidFill>
                            <a:srgbClr val="090910"/>
                          </a:solidFill>
                          <a:effectLst/>
                          <a:latin typeface="Cambria" panose="02040503050406030204" pitchFamily="18" charset="0"/>
                          <a:ea typeface="Cambria" panose="02040503050406030204" pitchFamily="18" charset="0"/>
                        </a:rPr>
                        <a:t>/{</a:t>
                      </a:r>
                      <a:r>
                        <a:rPr lang="en-US" sz="1500" dirty="0">
                          <a:effectLst/>
                          <a:latin typeface="Cambria" panose="02040503050406030204" pitchFamily="18" charset="0"/>
                          <a:ea typeface="Cambria" panose="02040503050406030204" pitchFamily="18" charset="0"/>
                        </a:rPr>
                        <a:t>photo</a:t>
                      </a:r>
                      <a:r>
                        <a:rPr lang="en-US" sz="1500" dirty="0">
                          <a:solidFill>
                            <a:srgbClr val="090910"/>
                          </a:solidFill>
                          <a:effectLst/>
                          <a:latin typeface="Cambria" panose="02040503050406030204" pitchFamily="18" charset="0"/>
                          <a:ea typeface="Cambria" panose="02040503050406030204" pitchFamily="18" charset="0"/>
                        </a:rPr>
                        <a:t>}/</a:t>
                      </a:r>
                      <a:r>
                        <a:rPr lang="en-US" sz="1500" dirty="0">
                          <a:effectLst/>
                          <a:latin typeface="Cambria" panose="02040503050406030204" pitchFamily="18" charset="0"/>
                          <a:ea typeface="Cambria" panose="02040503050406030204" pitchFamily="18" charset="0"/>
                        </a:rPr>
                        <a:t>edit</a:t>
                      </a: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tc>
                  <a:txBody>
                    <a:bodyPr/>
                    <a:lstStyle/>
                    <a:p>
                      <a:pPr algn="l"/>
                      <a:r>
                        <a:rPr lang="en-US" sz="1500">
                          <a:effectLst/>
                          <a:latin typeface="Cambria" panose="02040503050406030204" pitchFamily="18" charset="0"/>
                          <a:ea typeface="Cambria" panose="02040503050406030204" pitchFamily="18" charset="0"/>
                        </a:rPr>
                        <a:t>edit</a:t>
                      </a: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tc>
                  <a:txBody>
                    <a:bodyPr/>
                    <a:lstStyle/>
                    <a:p>
                      <a:pPr algn="l"/>
                      <a:r>
                        <a:rPr lang="en-US" sz="1500" dirty="0" err="1">
                          <a:effectLst/>
                          <a:latin typeface="Cambria" panose="02040503050406030204" pitchFamily="18" charset="0"/>
                          <a:ea typeface="Cambria" panose="02040503050406030204" pitchFamily="18" charset="0"/>
                        </a:rPr>
                        <a:t>faculty.edit</a:t>
                      </a:r>
                      <a:endParaRPr lang="en-US" sz="1500" dirty="0">
                        <a:effectLst/>
                        <a:latin typeface="Cambria" panose="02040503050406030204" pitchFamily="18" charset="0"/>
                        <a:ea typeface="Cambria" panose="02040503050406030204" pitchFamily="18" charset="0"/>
                      </a:endParaRP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extLst>
                  <a:ext uri="{0D108BD9-81ED-4DB2-BD59-A6C34878D82A}">
                    <a16:rowId xmlns:a16="http://schemas.microsoft.com/office/drawing/2014/main" val="2894875202"/>
                  </a:ext>
                </a:extLst>
              </a:tr>
              <a:tr h="634307">
                <a:tc>
                  <a:txBody>
                    <a:bodyPr/>
                    <a:lstStyle/>
                    <a:p>
                      <a:pPr algn="l"/>
                      <a:r>
                        <a:rPr lang="en-US" sz="1500">
                          <a:effectLst/>
                          <a:latin typeface="Cambria" panose="02040503050406030204" pitchFamily="18" charset="0"/>
                          <a:ea typeface="Cambria" panose="02040503050406030204" pitchFamily="18" charset="0"/>
                        </a:rPr>
                        <a:t>PUT/PATCH</a:t>
                      </a: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tc>
                  <a:txBody>
                    <a:bodyPr/>
                    <a:lstStyle/>
                    <a:p>
                      <a:pPr algn="l"/>
                      <a:r>
                        <a:rPr lang="en-US" sz="1500" dirty="0">
                          <a:solidFill>
                            <a:srgbClr val="090910"/>
                          </a:solidFill>
                          <a:effectLst/>
                          <a:latin typeface="Cambria" panose="02040503050406030204" pitchFamily="18" charset="0"/>
                          <a:ea typeface="Cambria" panose="02040503050406030204" pitchFamily="18" charset="0"/>
                        </a:rPr>
                        <a:t>/</a:t>
                      </a:r>
                      <a:r>
                        <a:rPr lang="en-US" sz="1500" dirty="0">
                          <a:effectLst/>
                          <a:latin typeface="Cambria" panose="02040503050406030204" pitchFamily="18" charset="0"/>
                          <a:ea typeface="Cambria" panose="02040503050406030204" pitchFamily="18" charset="0"/>
                        </a:rPr>
                        <a:t>faculty</a:t>
                      </a:r>
                      <a:r>
                        <a:rPr lang="en-US" sz="1500" dirty="0">
                          <a:solidFill>
                            <a:srgbClr val="090910"/>
                          </a:solidFill>
                          <a:effectLst/>
                          <a:latin typeface="Cambria" panose="02040503050406030204" pitchFamily="18" charset="0"/>
                          <a:ea typeface="Cambria" panose="02040503050406030204" pitchFamily="18" charset="0"/>
                        </a:rPr>
                        <a:t>/{</a:t>
                      </a:r>
                      <a:r>
                        <a:rPr lang="en-US" sz="1500" dirty="0">
                          <a:effectLst/>
                          <a:latin typeface="Cambria" panose="02040503050406030204" pitchFamily="18" charset="0"/>
                          <a:ea typeface="Cambria" panose="02040503050406030204" pitchFamily="18" charset="0"/>
                        </a:rPr>
                        <a:t>photo</a:t>
                      </a:r>
                      <a:r>
                        <a:rPr lang="en-US" sz="1500" dirty="0">
                          <a:solidFill>
                            <a:srgbClr val="090910"/>
                          </a:solidFill>
                          <a:effectLst/>
                          <a:latin typeface="Cambria" panose="02040503050406030204" pitchFamily="18" charset="0"/>
                          <a:ea typeface="Cambria" panose="02040503050406030204" pitchFamily="18" charset="0"/>
                        </a:rPr>
                        <a:t>}</a:t>
                      </a:r>
                      <a:endParaRPr lang="en-US" sz="1500" dirty="0">
                        <a:effectLst/>
                        <a:latin typeface="Cambria" panose="02040503050406030204" pitchFamily="18" charset="0"/>
                        <a:ea typeface="Cambria" panose="02040503050406030204" pitchFamily="18" charset="0"/>
                      </a:endParaRP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tc>
                  <a:txBody>
                    <a:bodyPr/>
                    <a:lstStyle/>
                    <a:p>
                      <a:pPr algn="l"/>
                      <a:r>
                        <a:rPr lang="en-US" sz="1500">
                          <a:effectLst/>
                          <a:latin typeface="Cambria" panose="02040503050406030204" pitchFamily="18" charset="0"/>
                          <a:ea typeface="Cambria" panose="02040503050406030204" pitchFamily="18" charset="0"/>
                        </a:rPr>
                        <a:t>update</a:t>
                      </a: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tc>
                  <a:txBody>
                    <a:bodyPr/>
                    <a:lstStyle/>
                    <a:p>
                      <a:pPr algn="l"/>
                      <a:r>
                        <a:rPr lang="en-US" sz="1500" dirty="0" err="1">
                          <a:effectLst/>
                          <a:latin typeface="Cambria" panose="02040503050406030204" pitchFamily="18" charset="0"/>
                          <a:ea typeface="Cambria" panose="02040503050406030204" pitchFamily="18" charset="0"/>
                        </a:rPr>
                        <a:t>faculty.update</a:t>
                      </a:r>
                      <a:endParaRPr lang="en-US" sz="1500" dirty="0">
                        <a:effectLst/>
                        <a:latin typeface="Cambria" panose="02040503050406030204" pitchFamily="18" charset="0"/>
                        <a:ea typeface="Cambria" panose="02040503050406030204" pitchFamily="18" charset="0"/>
                      </a:endParaRP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extLst>
                  <a:ext uri="{0D108BD9-81ED-4DB2-BD59-A6C34878D82A}">
                    <a16:rowId xmlns:a16="http://schemas.microsoft.com/office/drawing/2014/main" val="1598808946"/>
                  </a:ext>
                </a:extLst>
              </a:tr>
              <a:tr h="634307">
                <a:tc>
                  <a:txBody>
                    <a:bodyPr/>
                    <a:lstStyle/>
                    <a:p>
                      <a:pPr algn="l"/>
                      <a:r>
                        <a:rPr lang="en-US" sz="1500">
                          <a:effectLst/>
                          <a:latin typeface="Cambria" panose="02040503050406030204" pitchFamily="18" charset="0"/>
                          <a:ea typeface="Cambria" panose="02040503050406030204" pitchFamily="18" charset="0"/>
                        </a:rPr>
                        <a:t>DELETE</a:t>
                      </a: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tc>
                  <a:txBody>
                    <a:bodyPr/>
                    <a:lstStyle/>
                    <a:p>
                      <a:pPr algn="l"/>
                      <a:r>
                        <a:rPr lang="en-US" sz="1500" dirty="0">
                          <a:solidFill>
                            <a:srgbClr val="090910"/>
                          </a:solidFill>
                          <a:effectLst/>
                          <a:latin typeface="Cambria" panose="02040503050406030204" pitchFamily="18" charset="0"/>
                          <a:ea typeface="Cambria" panose="02040503050406030204" pitchFamily="18" charset="0"/>
                        </a:rPr>
                        <a:t>/</a:t>
                      </a:r>
                      <a:r>
                        <a:rPr lang="en-US" sz="1500" dirty="0">
                          <a:effectLst/>
                          <a:latin typeface="Cambria" panose="02040503050406030204" pitchFamily="18" charset="0"/>
                          <a:ea typeface="Cambria" panose="02040503050406030204" pitchFamily="18" charset="0"/>
                        </a:rPr>
                        <a:t>faculty</a:t>
                      </a:r>
                      <a:r>
                        <a:rPr lang="en-US" sz="1500" dirty="0">
                          <a:solidFill>
                            <a:srgbClr val="090910"/>
                          </a:solidFill>
                          <a:effectLst/>
                          <a:latin typeface="Cambria" panose="02040503050406030204" pitchFamily="18" charset="0"/>
                          <a:ea typeface="Cambria" panose="02040503050406030204" pitchFamily="18" charset="0"/>
                        </a:rPr>
                        <a:t>/{</a:t>
                      </a:r>
                      <a:r>
                        <a:rPr lang="en-US" sz="1500" dirty="0">
                          <a:effectLst/>
                          <a:latin typeface="Cambria" panose="02040503050406030204" pitchFamily="18" charset="0"/>
                          <a:ea typeface="Cambria" panose="02040503050406030204" pitchFamily="18" charset="0"/>
                        </a:rPr>
                        <a:t>photo</a:t>
                      </a:r>
                      <a:r>
                        <a:rPr lang="en-US" sz="1500" dirty="0">
                          <a:solidFill>
                            <a:srgbClr val="090910"/>
                          </a:solidFill>
                          <a:effectLst/>
                          <a:latin typeface="Cambria" panose="02040503050406030204" pitchFamily="18" charset="0"/>
                          <a:ea typeface="Cambria" panose="02040503050406030204" pitchFamily="18" charset="0"/>
                        </a:rPr>
                        <a:t>}</a:t>
                      </a:r>
                      <a:endParaRPr lang="en-US" sz="1500" dirty="0">
                        <a:effectLst/>
                        <a:latin typeface="Cambria" panose="02040503050406030204" pitchFamily="18" charset="0"/>
                        <a:ea typeface="Cambria" panose="02040503050406030204" pitchFamily="18" charset="0"/>
                      </a:endParaRP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tc>
                  <a:txBody>
                    <a:bodyPr/>
                    <a:lstStyle/>
                    <a:p>
                      <a:pPr algn="l"/>
                      <a:r>
                        <a:rPr lang="en-US" sz="1500">
                          <a:effectLst/>
                          <a:latin typeface="Cambria" panose="02040503050406030204" pitchFamily="18" charset="0"/>
                          <a:ea typeface="Cambria" panose="02040503050406030204" pitchFamily="18" charset="0"/>
                        </a:rPr>
                        <a:t>destroy</a:t>
                      </a: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tc>
                  <a:txBody>
                    <a:bodyPr/>
                    <a:lstStyle/>
                    <a:p>
                      <a:pPr algn="l"/>
                      <a:r>
                        <a:rPr lang="en-US" sz="1500" dirty="0" err="1">
                          <a:effectLst/>
                          <a:latin typeface="Cambria" panose="02040503050406030204" pitchFamily="18" charset="0"/>
                          <a:ea typeface="Cambria" panose="02040503050406030204" pitchFamily="18" charset="0"/>
                        </a:rPr>
                        <a:t>faculty.destroy</a:t>
                      </a:r>
                      <a:endParaRPr lang="en-US" sz="1500" dirty="0">
                        <a:effectLst/>
                        <a:latin typeface="Cambria" panose="02040503050406030204" pitchFamily="18" charset="0"/>
                        <a:ea typeface="Cambria" panose="02040503050406030204" pitchFamily="18" charset="0"/>
                      </a:endParaRPr>
                    </a:p>
                  </a:txBody>
                  <a:tcPr marL="78967" marR="78967" marT="78967" marB="78967" anchor="ctr">
                    <a:lnL w="9525" cap="flat" cmpd="sng" algn="ctr">
                      <a:solidFill>
                        <a:srgbClr val="D7D7DC"/>
                      </a:solidFill>
                      <a:prstDash val="solid"/>
                      <a:round/>
                      <a:headEnd type="none" w="med" len="med"/>
                      <a:tailEnd type="none" w="med" len="med"/>
                    </a:lnL>
                    <a:lnR w="9525" cap="flat" cmpd="sng" algn="ctr">
                      <a:solidFill>
                        <a:srgbClr val="D7D7DC"/>
                      </a:solidFill>
                      <a:prstDash val="solid"/>
                      <a:round/>
                      <a:headEnd type="none" w="med" len="med"/>
                      <a:tailEnd type="none" w="med" len="med"/>
                    </a:lnR>
                    <a:lnT w="9525" cap="flat" cmpd="sng" algn="ctr">
                      <a:solidFill>
                        <a:srgbClr val="D7D7DC"/>
                      </a:solidFill>
                      <a:prstDash val="solid"/>
                      <a:round/>
                      <a:headEnd type="none" w="med" len="med"/>
                      <a:tailEnd type="none" w="med" len="med"/>
                    </a:lnT>
                    <a:lnB w="9525" cap="flat" cmpd="sng" algn="ctr">
                      <a:solidFill>
                        <a:srgbClr val="D7D7DC"/>
                      </a:solidFill>
                      <a:prstDash val="solid"/>
                      <a:round/>
                      <a:headEnd type="none" w="med" len="med"/>
                      <a:tailEnd type="none" w="med" len="med"/>
                    </a:lnB>
                  </a:tcPr>
                </a:tc>
                <a:extLst>
                  <a:ext uri="{0D108BD9-81ED-4DB2-BD59-A6C34878D82A}">
                    <a16:rowId xmlns:a16="http://schemas.microsoft.com/office/drawing/2014/main" val="4122645004"/>
                  </a:ext>
                </a:extLst>
              </a:tr>
            </a:tbl>
          </a:graphicData>
        </a:graphic>
      </p:graphicFrame>
      <p:sp>
        <p:nvSpPr>
          <p:cNvPr id="7" name="Rectangle 2">
            <a:extLst>
              <a:ext uri="{FF2B5EF4-FFF2-40B4-BE49-F238E27FC236}">
                <a16:creationId xmlns:a16="http://schemas.microsoft.com/office/drawing/2014/main" id="{82E7D6E4-94A8-42A2-A4AC-06A27DFEDBAD}"/>
              </a:ext>
            </a:extLst>
          </p:cNvPr>
          <p:cNvSpPr>
            <a:spLocks noChangeArrowheads="1"/>
          </p:cNvSpPr>
          <p:nvPr/>
        </p:nvSpPr>
        <p:spPr bwMode="auto">
          <a:xfrm>
            <a:off x="1617134" y="1283281"/>
            <a:ext cx="5305998" cy="276999"/>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90910"/>
                </a:solidFill>
                <a:effectLst/>
                <a:latin typeface="Cambria" panose="02040503050406030204" pitchFamily="18" charset="0"/>
                <a:ea typeface="Cambria" panose="02040503050406030204" pitchFamily="18" charset="0"/>
              </a:rPr>
              <a:t>Actions Handled By Resource Controller</a:t>
            </a:r>
          </a:p>
        </p:txBody>
      </p:sp>
    </p:spTree>
    <p:extLst>
      <p:ext uri="{BB962C8B-B14F-4D97-AF65-F5344CB8AC3E}">
        <p14:creationId xmlns:p14="http://schemas.microsoft.com/office/powerpoint/2010/main" val="691899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37785"/>
            <a:ext cx="7808976" cy="1088136"/>
          </a:xfrm>
        </p:spPr>
        <p:txBody>
          <a:bodyPr>
            <a:normAutofit/>
          </a:bodyPr>
          <a:lstStyle/>
          <a:p>
            <a:r>
              <a:rPr lang="en-US" dirty="0"/>
              <a:t>Route List</a:t>
            </a:r>
          </a:p>
        </p:txBody>
      </p:sp>
      <p:sp>
        <p:nvSpPr>
          <p:cNvPr id="9" name="TextBox 8">
            <a:extLst>
              <a:ext uri="{FF2B5EF4-FFF2-40B4-BE49-F238E27FC236}">
                <a16:creationId xmlns:a16="http://schemas.microsoft.com/office/drawing/2014/main" id="{44270A3D-1519-4961-BB76-40F6116B36E1}"/>
              </a:ext>
            </a:extLst>
          </p:cNvPr>
          <p:cNvSpPr txBox="1"/>
          <p:nvPr/>
        </p:nvSpPr>
        <p:spPr>
          <a:xfrm>
            <a:off x="686618" y="2149058"/>
            <a:ext cx="7333286" cy="1154162"/>
          </a:xfrm>
          <a:prstGeom prst="rect">
            <a:avLst/>
          </a:prstGeom>
          <a:noFill/>
        </p:spPr>
        <p:txBody>
          <a:bodyPr wrap="square" rtlCol="0">
            <a:spAutoFit/>
          </a:bodyPr>
          <a:lstStyle/>
          <a:p>
            <a:pPr marL="285750" lvl="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If we want to see the auto generated route list. Type the following command.</a:t>
            </a:r>
          </a:p>
          <a:p>
            <a:pPr lvl="1"/>
            <a:r>
              <a:rPr lang="en-US" sz="1500" dirty="0">
                <a:solidFill>
                  <a:schemeClr val="bg2">
                    <a:lumMod val="50000"/>
                  </a:schemeClr>
                </a:solidFill>
                <a:latin typeface="Consolas" panose="020B0609020204030204" pitchFamily="49" charset="0"/>
                <a:ea typeface="Cambria" panose="02040503050406030204" pitchFamily="18" charset="0"/>
              </a:rPr>
              <a:t>php artisan </a:t>
            </a:r>
            <a:r>
              <a:rPr lang="en-US" sz="1500" dirty="0" err="1">
                <a:solidFill>
                  <a:schemeClr val="bg2">
                    <a:lumMod val="50000"/>
                  </a:schemeClr>
                </a:solidFill>
                <a:latin typeface="Consolas" panose="020B0609020204030204" pitchFamily="49" charset="0"/>
                <a:ea typeface="Cambria" panose="02040503050406030204" pitchFamily="18" charset="0"/>
              </a:rPr>
              <a:t>route:list</a:t>
            </a:r>
            <a:endParaRPr lang="en-US" sz="1500" dirty="0">
              <a:solidFill>
                <a:schemeClr val="bg2">
                  <a:lumMod val="50000"/>
                </a:schemeClr>
              </a:solidFill>
              <a:latin typeface="Consolas" panose="020B0609020204030204" pitchFamily="49" charset="0"/>
              <a:ea typeface="Cambria" panose="02040503050406030204" pitchFamily="18" charset="0"/>
            </a:endParaRPr>
          </a:p>
          <a:p>
            <a:pPr marL="285750" lvl="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25026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latin typeface="Cambria" panose="02040503050406030204" pitchFamily="18" charset="0"/>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657163" y="1859339"/>
            <a:ext cx="7333286" cy="3139321"/>
          </a:xfrm>
          <a:prstGeom prst="rect">
            <a:avLst/>
          </a:prstGeom>
          <a:noFill/>
        </p:spPr>
        <p:txBody>
          <a:bodyPr wrap="square" rtlCol="0">
            <a:spAutoFit/>
          </a:bodyPr>
          <a:lstStyle/>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PHP Advanced and Object-Oriented Programming, 3rd Edition; Larry Ullman; </a:t>
            </a:r>
            <a:r>
              <a:rPr lang="en-US" dirty="0" err="1">
                <a:latin typeface="Cambria" panose="02040503050406030204" pitchFamily="18" charset="0"/>
                <a:ea typeface="Cambria" panose="02040503050406030204" pitchFamily="18" charset="0"/>
              </a:rPr>
              <a:t>Peachpit</a:t>
            </a:r>
            <a:r>
              <a:rPr lang="en-US" dirty="0">
                <a:latin typeface="Cambria" panose="02040503050406030204" pitchFamily="18" charset="0"/>
                <a:ea typeface="Cambria" panose="02040503050406030204" pitchFamily="18" charset="0"/>
              </a:rPr>
              <a:t>, Press, 2013</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PHP Objects, Patterns and Practice, 5th Edition; Matt Zandstra; </a:t>
            </a:r>
            <a:r>
              <a:rPr lang="en-US" dirty="0" err="1">
                <a:latin typeface="Cambria" panose="02040503050406030204" pitchFamily="18" charset="0"/>
                <a:ea typeface="Cambria" panose="02040503050406030204" pitchFamily="18" charset="0"/>
              </a:rPr>
              <a:t>Apress</a:t>
            </a:r>
            <a:r>
              <a:rPr lang="en-US" dirty="0">
                <a:latin typeface="Cambria" panose="02040503050406030204" pitchFamily="18" charset="0"/>
                <a:ea typeface="Cambria" panose="02040503050406030204" pitchFamily="18" charset="0"/>
              </a:rPr>
              <a:t>, 2016</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Learning PHP, MySQL, JavaScript and CSS, 2nd Edition; Robin Nixon; O’Reilly, 2009</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Eloquent JavaScript: A Modern Introduction to Programming; Marijn </a:t>
            </a:r>
            <a:r>
              <a:rPr lang="en-US" dirty="0" err="1">
                <a:latin typeface="Cambria" panose="02040503050406030204" pitchFamily="18" charset="0"/>
                <a:ea typeface="Cambria" panose="02040503050406030204" pitchFamily="18" charset="0"/>
              </a:rPr>
              <a:t>Haverbeke</a:t>
            </a:r>
            <a:r>
              <a:rPr lang="en-US" dirty="0">
                <a:latin typeface="Cambria" panose="02040503050406030204" pitchFamily="18" charset="0"/>
                <a:ea typeface="Cambria" panose="02040503050406030204" pitchFamily="18" charset="0"/>
              </a:rPr>
              <a:t>; 2011</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Learning Node.js: A Hands On Guide to Building Web Applications in JavaScript; Marc </a:t>
            </a:r>
            <a:r>
              <a:rPr lang="en-US" dirty="0" err="1">
                <a:latin typeface="Cambria" panose="02040503050406030204" pitchFamily="18" charset="0"/>
                <a:ea typeface="Cambria" panose="02040503050406030204" pitchFamily="18" charset="0"/>
              </a:rPr>
              <a:t>Wandschneider</a:t>
            </a:r>
            <a:r>
              <a:rPr lang="en-US" dirty="0">
                <a:latin typeface="Cambria" panose="02040503050406030204" pitchFamily="18" charset="0"/>
                <a:ea typeface="Cambria" panose="02040503050406030204" pitchFamily="18" charset="0"/>
              </a:rPr>
              <a:t>; Addison-Wesley, 2013</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Beginning Node.js; </a:t>
            </a:r>
            <a:r>
              <a:rPr lang="en-US" dirty="0" err="1">
                <a:latin typeface="Cambria" panose="02040503050406030204" pitchFamily="18" charset="0"/>
                <a:ea typeface="Cambria" panose="02040503050406030204" pitchFamily="18" charset="0"/>
              </a:rPr>
              <a:t>Basarat</a:t>
            </a:r>
            <a:r>
              <a:rPr lang="en-US" dirty="0">
                <a:latin typeface="Cambria" panose="02040503050406030204" pitchFamily="18" charset="0"/>
                <a:ea typeface="Cambria" panose="02040503050406030204" pitchFamily="18" charset="0"/>
              </a:rPr>
              <a:t> Ali Syed; </a:t>
            </a:r>
            <a:r>
              <a:rPr lang="en-US" dirty="0" err="1">
                <a:latin typeface="Cambria" panose="02040503050406030204" pitchFamily="18" charset="0"/>
                <a:ea typeface="Cambria" panose="02040503050406030204" pitchFamily="18" charset="0"/>
              </a:rPr>
              <a:t>Apress</a:t>
            </a:r>
            <a:r>
              <a:rPr lang="en-US" dirty="0">
                <a:latin typeface="Cambria" panose="02040503050406030204" pitchFamily="18" charset="0"/>
                <a:ea typeface="Cambria" panose="02040503050406030204" pitchFamily="18" charset="0"/>
              </a:rPr>
              <a:t>, 2014</a:t>
            </a:r>
          </a:p>
        </p:txBody>
      </p:sp>
    </p:spTree>
    <p:extLst>
      <p:ext uri="{BB962C8B-B14F-4D97-AF65-F5344CB8AC3E}">
        <p14:creationId xmlns:p14="http://schemas.microsoft.com/office/powerpoint/2010/main" val="3559074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latin typeface="Cambria" panose="02040503050406030204" pitchFamily="18" charset="0"/>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625727" y="1194119"/>
            <a:ext cx="7776552" cy="369332"/>
          </a:xfrm>
          <a:prstGeom prst="rect">
            <a:avLst/>
          </a:prstGeom>
          <a:noFill/>
        </p:spPr>
        <p:txBody>
          <a:bodyPr wrap="none" rtlCol="0">
            <a:spAutoFit/>
          </a:bodyPr>
          <a:lstStyle/>
          <a:p>
            <a:pPr marL="342900" indent="-342900">
              <a:buFont typeface="+mj-lt"/>
              <a:buAutoNum type="arabicPeriod"/>
            </a:pPr>
            <a:r>
              <a:rPr lang="en-US" dirty="0">
                <a:latin typeface="Cambria" panose="02040503050406030204" pitchFamily="18" charset="0"/>
                <a:ea typeface="Cambria" panose="02040503050406030204" pitchFamily="18" charset="0"/>
                <a:hlinkClick r:id="rId2"/>
              </a:rPr>
              <a:t>https://laravel.com/docs/7.x/controllers#restful-partial-resource-routes</a:t>
            </a:r>
            <a:endParaRPr lang="en-FI"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24969828"/>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88</TotalTime>
  <Words>505</Words>
  <Application>Microsoft Office PowerPoint</Application>
  <PresentationFormat>On-screen Show (4:3)</PresentationFormat>
  <Paragraphs>85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Cambria</vt:lpstr>
      <vt:lpstr>Consolas</vt:lpstr>
      <vt:lpstr>Corbel</vt:lpstr>
      <vt:lpstr>Wingdings</vt:lpstr>
      <vt:lpstr>Spectrum</vt:lpstr>
      <vt:lpstr>Laravel: Route Resource</vt:lpstr>
      <vt:lpstr>Lecture Outline</vt:lpstr>
      <vt:lpstr>Creating Model Using Command</vt:lpstr>
      <vt:lpstr>Creating Resource </vt:lpstr>
      <vt:lpstr>Route Resource</vt:lpstr>
      <vt:lpstr>PowerPoint Presentation</vt:lpstr>
      <vt:lpstr>Route List</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Tanvir Ahmed; Md.Al-Amin</dc:creator>
  <cp:lastModifiedBy>Md. Al-Amin</cp:lastModifiedBy>
  <cp:revision>23</cp:revision>
  <dcterms:created xsi:type="dcterms:W3CDTF">2018-12-10T17:20:29Z</dcterms:created>
  <dcterms:modified xsi:type="dcterms:W3CDTF">2021-05-31T06:18:19Z</dcterms:modified>
</cp:coreProperties>
</file>