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2/8/2023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342900"/>
            <a:ext cx="8825658" cy="3329581"/>
          </a:xfrm>
        </p:spPr>
        <p:txBody>
          <a:bodyPr/>
          <a:lstStyle/>
          <a:p>
            <a:pPr algn="ctr"/>
            <a:r>
              <a:rPr lang="fr-FR" dirty="0" smtClean="0"/>
              <a:t>LA GESTION D’UN HOTEL</a:t>
            </a:r>
            <a:endParaRPr lang="fr-FR" dirty="0"/>
          </a:p>
        </p:txBody>
      </p:sp>
      <p:sp>
        <p:nvSpPr>
          <p:cNvPr id="3" name="Sous-titre 2"/>
          <p:cNvSpPr>
            <a:spLocks noGrp="1"/>
          </p:cNvSpPr>
          <p:nvPr>
            <p:ph type="subTitle" idx="1"/>
          </p:nvPr>
        </p:nvSpPr>
        <p:spPr>
          <a:xfrm>
            <a:off x="1154955" y="4777380"/>
            <a:ext cx="8825658" cy="1417680"/>
          </a:xfrm>
        </p:spPr>
        <p:txBody>
          <a:bodyPr>
            <a:normAutofit/>
          </a:bodyPr>
          <a:lstStyle/>
          <a:p>
            <a:r>
              <a:rPr lang="fr-FR" dirty="0" smtClean="0"/>
              <a:t>Réalisé par : </a:t>
            </a:r>
            <a:r>
              <a:rPr lang="fr-FR" dirty="0" err="1" smtClean="0"/>
              <a:t>mohamed</a:t>
            </a:r>
            <a:r>
              <a:rPr lang="fr-FR" dirty="0" smtClean="0"/>
              <a:t> </a:t>
            </a:r>
            <a:r>
              <a:rPr lang="fr-FR" dirty="0" err="1" smtClean="0"/>
              <a:t>loutf</a:t>
            </a:r>
            <a:endParaRPr lang="fr-FR" dirty="0" smtClean="0"/>
          </a:p>
          <a:p>
            <a:r>
              <a:rPr lang="fr-FR" dirty="0"/>
              <a:t>	</a:t>
            </a:r>
            <a:r>
              <a:rPr lang="fr-FR" dirty="0" smtClean="0"/>
              <a:t>			ANOUAR HAMIME</a:t>
            </a:r>
          </a:p>
          <a:p>
            <a:r>
              <a:rPr lang="fr-FR" dirty="0" err="1" smtClean="0"/>
              <a:t>ENCADRé</a:t>
            </a:r>
            <a:r>
              <a:rPr lang="fr-FR" dirty="0" smtClean="0"/>
              <a:t> par : Mr, NOFISSE JIHAD</a:t>
            </a:r>
            <a:endParaRPr lang="fr-FR" dirty="0"/>
          </a:p>
        </p:txBody>
      </p:sp>
    </p:spTree>
    <p:extLst>
      <p:ext uri="{BB962C8B-B14F-4D97-AF65-F5344CB8AC3E}">
        <p14:creationId xmlns:p14="http://schemas.microsoft.com/office/powerpoint/2010/main" val="332740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 modèle conceptuel des données</a:t>
            </a:r>
            <a:endParaRPr lang="fr-FR" b="1"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54" y="2308860"/>
            <a:ext cx="9326880" cy="3977640"/>
          </a:xfrm>
        </p:spPr>
      </p:pic>
    </p:spTree>
    <p:extLst>
      <p:ext uri="{BB962C8B-B14F-4D97-AF65-F5344CB8AC3E}">
        <p14:creationId xmlns:p14="http://schemas.microsoft.com/office/powerpoint/2010/main" val="116288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Modèle logique de données</a:t>
            </a:r>
            <a:endParaRPr lang="fr-FR" b="1" dirty="0"/>
          </a:p>
        </p:txBody>
      </p:sp>
      <p:sp>
        <p:nvSpPr>
          <p:cNvPr id="3" name="Espace réservé du contenu 2"/>
          <p:cNvSpPr>
            <a:spLocks noGrp="1"/>
          </p:cNvSpPr>
          <p:nvPr>
            <p:ph idx="1"/>
          </p:nvPr>
        </p:nvSpPr>
        <p:spPr/>
        <p:txBody>
          <a:bodyPr/>
          <a:lstStyle/>
          <a:p>
            <a:r>
              <a:rPr lang="fr-FR" dirty="0"/>
              <a:t>Client (</a:t>
            </a:r>
            <a:r>
              <a:rPr lang="fr-FR" dirty="0" err="1"/>
              <a:t>id,nom,prenom,cin,Email,Telephone</a:t>
            </a:r>
            <a:r>
              <a:rPr lang="fr-FR" dirty="0"/>
              <a:t>)</a:t>
            </a:r>
          </a:p>
          <a:p>
            <a:r>
              <a:rPr lang="fr-FR" dirty="0"/>
              <a:t>Chambre(</a:t>
            </a:r>
            <a:r>
              <a:rPr lang="fr-FR" dirty="0" err="1"/>
              <a:t>id,numero,type,prix</a:t>
            </a:r>
            <a:r>
              <a:rPr lang="fr-FR" dirty="0"/>
              <a:t>)</a:t>
            </a:r>
          </a:p>
          <a:p>
            <a:r>
              <a:rPr lang="fr-FR" dirty="0" err="1"/>
              <a:t>Reservation</a:t>
            </a:r>
            <a:r>
              <a:rPr lang="fr-FR" dirty="0"/>
              <a:t>(id,date_debut,date_fin,#id_client,#</a:t>
            </a:r>
            <a:r>
              <a:rPr lang="fr-FR" dirty="0" err="1"/>
              <a:t>id_chambre</a:t>
            </a:r>
            <a:r>
              <a:rPr lang="fr-FR" dirty="0"/>
              <a:t>)</a:t>
            </a:r>
          </a:p>
          <a:p>
            <a:pPr marL="0" indent="0">
              <a:buNone/>
            </a:pPr>
            <a:endParaRPr lang="fr-FR" dirty="0"/>
          </a:p>
        </p:txBody>
      </p:sp>
    </p:spTree>
    <p:extLst>
      <p:ext uri="{BB962C8B-B14F-4D97-AF65-F5344CB8AC3E}">
        <p14:creationId xmlns:p14="http://schemas.microsoft.com/office/powerpoint/2010/main" val="304511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différentes fonctionnalités du projet</a:t>
            </a:r>
            <a:endParaRPr lang="fr-FR" dirty="0"/>
          </a:p>
        </p:txBody>
      </p:sp>
      <p:sp>
        <p:nvSpPr>
          <p:cNvPr id="3" name="Espace réservé du contenu 2"/>
          <p:cNvSpPr>
            <a:spLocks noGrp="1"/>
          </p:cNvSpPr>
          <p:nvPr>
            <p:ph idx="1"/>
          </p:nvPr>
        </p:nvSpPr>
        <p:spPr>
          <a:xfrm>
            <a:off x="1857692" y="2898738"/>
            <a:ext cx="8946541" cy="4195481"/>
          </a:xfrm>
        </p:spPr>
        <p:txBody>
          <a:bodyPr/>
          <a:lstStyle/>
          <a:p>
            <a:r>
              <a:rPr lang="fr-FR" dirty="0" smtClean="0"/>
              <a:t>Ajouter un élément</a:t>
            </a:r>
          </a:p>
          <a:p>
            <a:r>
              <a:rPr lang="fr-FR" dirty="0" smtClean="0"/>
              <a:t>Modifier un élément </a:t>
            </a:r>
          </a:p>
          <a:p>
            <a:r>
              <a:rPr lang="fr-FR" dirty="0" smtClean="0"/>
              <a:t>Supprimer un élément</a:t>
            </a:r>
          </a:p>
          <a:p>
            <a:r>
              <a:rPr lang="fr-FR" dirty="0" smtClean="0"/>
              <a:t>Afficher la liste des tous les éléments</a:t>
            </a:r>
            <a:endParaRPr lang="fr-FR" dirty="0"/>
          </a:p>
        </p:txBody>
      </p:sp>
    </p:spTree>
    <p:extLst>
      <p:ext uri="{BB962C8B-B14F-4D97-AF65-F5344CB8AC3E}">
        <p14:creationId xmlns:p14="http://schemas.microsoft.com/office/powerpoint/2010/main" val="234043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Partie technique </a:t>
            </a:r>
            <a:endParaRPr lang="fr-FR" b="1" dirty="0"/>
          </a:p>
        </p:txBody>
      </p:sp>
      <p:sp>
        <p:nvSpPr>
          <p:cNvPr id="3" name="Espace réservé du contenu 2"/>
          <p:cNvSpPr>
            <a:spLocks noGrp="1"/>
          </p:cNvSpPr>
          <p:nvPr>
            <p:ph idx="1"/>
          </p:nvPr>
        </p:nvSpPr>
        <p:spPr>
          <a:xfrm>
            <a:off x="1103312" y="2052919"/>
            <a:ext cx="8946541" cy="2336202"/>
          </a:xfrm>
        </p:spPr>
        <p:txBody>
          <a:bodyPr/>
          <a:lstStyle/>
          <a:p>
            <a:r>
              <a:rPr lang="fr-FR" dirty="0" smtClean="0"/>
              <a:t>Les outils utilisés :</a:t>
            </a:r>
          </a:p>
          <a:p>
            <a:r>
              <a:rPr lang="fr-FR" dirty="0" smtClean="0"/>
              <a:t>Pour la création de ce projet en a utiliser Visual studio</a:t>
            </a:r>
          </a:p>
          <a:p>
            <a:r>
              <a:rPr lang="fr-FR" dirty="0" smtClean="0"/>
              <a:t>Pour le système de gestion de données (SGBD) on a utilisé </a:t>
            </a:r>
            <a:r>
              <a:rPr lang="fr-FR" dirty="0" err="1" smtClean="0"/>
              <a:t>Xampp</a:t>
            </a:r>
            <a:r>
              <a:rPr lang="fr-FR" dirty="0" smtClean="0"/>
              <a:t>,</a:t>
            </a:r>
          </a:p>
          <a:p>
            <a:pPr marL="0" indent="0">
              <a:buNone/>
            </a:pPr>
            <a:endParaRPr lang="fr-FR" dirty="0"/>
          </a:p>
        </p:txBody>
      </p:sp>
    </p:spTree>
    <p:extLst>
      <p:ext uri="{BB962C8B-B14F-4D97-AF65-F5344CB8AC3E}">
        <p14:creationId xmlns:p14="http://schemas.microsoft.com/office/powerpoint/2010/main" val="113440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La relation entre C# et le SGBD</a:t>
            </a:r>
            <a:endParaRPr lang="fr-FR"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853248"/>
            <a:ext cx="11018520" cy="4501832"/>
          </a:xfrm>
        </p:spPr>
      </p:pic>
    </p:spTree>
    <p:extLst>
      <p:ext uri="{BB962C8B-B14F-4D97-AF65-F5344CB8AC3E}">
        <p14:creationId xmlns:p14="http://schemas.microsoft.com/office/powerpoint/2010/main" val="26845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présentation</a:t>
            </a:r>
            <a:endParaRPr lang="fr-FR" dirty="0"/>
          </a:p>
        </p:txBody>
      </p:sp>
      <p:sp>
        <p:nvSpPr>
          <p:cNvPr id="3" name="Espace réservé du contenu 2"/>
          <p:cNvSpPr>
            <a:spLocks noGrp="1"/>
          </p:cNvSpPr>
          <p:nvPr>
            <p:ph idx="1"/>
          </p:nvPr>
        </p:nvSpPr>
        <p:spPr/>
        <p:txBody>
          <a:bodyPr/>
          <a:lstStyle/>
          <a:p>
            <a:r>
              <a:rPr lang="fr-FR" dirty="0" smtClean="0"/>
              <a:t>Introduction</a:t>
            </a:r>
          </a:p>
          <a:p>
            <a:r>
              <a:rPr lang="fr-FR" dirty="0" smtClean="0"/>
              <a:t>Le besoin traité par le projet</a:t>
            </a:r>
          </a:p>
          <a:p>
            <a:r>
              <a:rPr lang="fr-FR" dirty="0" smtClean="0"/>
              <a:t>Le modèle fonctionnel</a:t>
            </a:r>
          </a:p>
          <a:p>
            <a:r>
              <a:rPr lang="fr-FR" dirty="0" smtClean="0"/>
              <a:t>Les règles de gestion</a:t>
            </a:r>
          </a:p>
          <a:p>
            <a:r>
              <a:rPr lang="fr-FR" dirty="0" smtClean="0"/>
              <a:t>Le modèle conceptuel des données</a:t>
            </a:r>
          </a:p>
          <a:p>
            <a:r>
              <a:rPr lang="fr-FR" dirty="0" smtClean="0"/>
              <a:t>Modèle logique des donnée</a:t>
            </a:r>
          </a:p>
          <a:p>
            <a:r>
              <a:rPr lang="fr-FR" dirty="0" smtClean="0"/>
              <a:t>Les différentes fonctionnalités du projet</a:t>
            </a:r>
          </a:p>
          <a:p>
            <a:r>
              <a:rPr lang="fr-FR" dirty="0" smtClean="0"/>
              <a:t>Partie technique</a:t>
            </a:r>
            <a:endParaRPr lang="fr-FR" dirty="0"/>
          </a:p>
        </p:txBody>
      </p:sp>
    </p:spTree>
    <p:extLst>
      <p:ext uri="{BB962C8B-B14F-4D97-AF65-F5344CB8AC3E}">
        <p14:creationId xmlns:p14="http://schemas.microsoft.com/office/powerpoint/2010/main" val="379520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r>
              <a:rPr lang="fr-FR" dirty="0" smtClean="0"/>
              <a:t>La gestion des données est un critère essentiel pour toute entreprise ou établissement il se peut que ça soit une gestion de stock, gestion des ressources humaines,,, Pour ce projet on a opté pour le cas d’un hôtel qui aura besoin de gérer l’ensemble de ces chambres et réservations à travers une interface simple et pratique, Cette gestion sera bien sur traitée à travers une base de données stockée sur le local ou sur un serveur privé de l’établissement,</a:t>
            </a:r>
            <a:br>
              <a:rPr lang="fr-FR" dirty="0" smtClean="0"/>
            </a:br>
            <a:r>
              <a:rPr lang="fr-FR" dirty="0" smtClean="0"/>
              <a:t/>
            </a:r>
            <a:br>
              <a:rPr lang="fr-FR" dirty="0" smtClean="0"/>
            </a:br>
            <a:r>
              <a:rPr lang="fr-FR" dirty="0" smtClean="0"/>
              <a:t/>
            </a:r>
            <a:br>
              <a:rPr lang="fr-FR" dirty="0" smtClean="0"/>
            </a:br>
            <a:endParaRPr lang="fr-FR" dirty="0" smtClean="0"/>
          </a:p>
          <a:p>
            <a:r>
              <a:rPr lang="fr-FR" dirty="0" smtClean="0"/>
              <a:t>Pour le cas de ce projet en prend la gestion d’un petit hôtel avec un nombre de chambres limités,</a:t>
            </a:r>
          </a:p>
          <a:p>
            <a:endParaRPr lang="fr-FR" dirty="0"/>
          </a:p>
        </p:txBody>
      </p:sp>
    </p:spTree>
    <p:extLst>
      <p:ext uri="{BB962C8B-B14F-4D97-AF65-F5344CB8AC3E}">
        <p14:creationId xmlns:p14="http://schemas.microsoft.com/office/powerpoint/2010/main" val="285983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C’est quoi le besoin traité par le projet ?</a:t>
            </a:r>
            <a:endParaRPr lang="fr-FR" dirty="0"/>
          </a:p>
        </p:txBody>
      </p:sp>
      <p:sp>
        <p:nvSpPr>
          <p:cNvPr id="3" name="Espace réservé du contenu 2"/>
          <p:cNvSpPr>
            <a:spLocks noGrp="1"/>
          </p:cNvSpPr>
          <p:nvPr>
            <p:ph idx="1"/>
          </p:nvPr>
        </p:nvSpPr>
        <p:spPr/>
        <p:txBody>
          <a:bodyPr>
            <a:normAutofit/>
          </a:bodyPr>
          <a:lstStyle/>
          <a:p>
            <a:r>
              <a:rPr lang="fr-FR" dirty="0" smtClean="0"/>
              <a:t>Le besoin traité est plus ou moins la problématique qu’on a déjà cité précédemment, mais aussi il y a le besoin Personnel du développeur dans notre cas ce besoin personnel se constitue dans l’enrichissement de nos connaissances en C# surtout la manipulation d’une base de données, Dans d’autre cas différents derrière la réalisation d’un tel projet, tel que :</a:t>
            </a:r>
            <a:br>
              <a:rPr lang="fr-FR" dirty="0" smtClean="0"/>
            </a:br>
            <a:r>
              <a:rPr lang="fr-FR" dirty="0" smtClean="0"/>
              <a:t/>
            </a:r>
            <a:br>
              <a:rPr lang="fr-FR" dirty="0" smtClean="0"/>
            </a:br>
            <a:endParaRPr lang="fr-FR" dirty="0" smtClean="0"/>
          </a:p>
          <a:p>
            <a:r>
              <a:rPr lang="fr-FR" dirty="0" smtClean="0"/>
              <a:t>La réalisation d’un produit qui sera offert aux clients afin de réaliser des revenues financières,</a:t>
            </a:r>
          </a:p>
          <a:p>
            <a:r>
              <a:rPr lang="fr-FR" dirty="0" smtClean="0"/>
              <a:t>Se posé dans un cadre professionnel de développement informatique,</a:t>
            </a:r>
          </a:p>
        </p:txBody>
      </p:sp>
    </p:spTree>
    <p:extLst>
      <p:ext uri="{BB962C8B-B14F-4D97-AF65-F5344CB8AC3E}">
        <p14:creationId xmlns:p14="http://schemas.microsoft.com/office/powerpoint/2010/main" val="314578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7631" y="2738718"/>
            <a:ext cx="9404723" cy="1400530"/>
          </a:xfrm>
        </p:spPr>
        <p:txBody>
          <a:bodyPr/>
          <a:lstStyle/>
          <a:p>
            <a:pPr algn="ctr"/>
            <a:r>
              <a:rPr lang="fr-FR" b="1" dirty="0" smtClean="0"/>
              <a:t>Partie Conception</a:t>
            </a:r>
            <a:endParaRPr lang="fr-FR" b="1" dirty="0"/>
          </a:p>
        </p:txBody>
      </p:sp>
    </p:spTree>
    <p:extLst>
      <p:ext uri="{BB962C8B-B14F-4D97-AF65-F5344CB8AC3E}">
        <p14:creationId xmlns:p14="http://schemas.microsoft.com/office/powerpoint/2010/main" val="167087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 Modèle Fonctionnel</a:t>
            </a:r>
            <a:endParaRPr lang="fr-FR" b="1" dirty="0"/>
          </a:p>
        </p:txBody>
      </p:sp>
      <p:sp>
        <p:nvSpPr>
          <p:cNvPr id="3" name="Espace réservé du contenu 2"/>
          <p:cNvSpPr>
            <a:spLocks noGrp="1"/>
          </p:cNvSpPr>
          <p:nvPr>
            <p:ph idx="1"/>
          </p:nvPr>
        </p:nvSpPr>
        <p:spPr/>
        <p:txBody>
          <a:bodyPr/>
          <a:lstStyle/>
          <a:p>
            <a:r>
              <a:rPr lang="fr-FR" dirty="0" smtClean="0"/>
              <a:t>Le modèle fonctionnel répond au besoin de gestion de la base de données, Il permet de définir la structure principale de cette dernière et de mettre les règles de gestion en claire,</a:t>
            </a:r>
          </a:p>
          <a:p>
            <a:r>
              <a:rPr lang="fr-FR" dirty="0" smtClean="0"/>
              <a:t>Pour notre projet on se place dans un cas d’une application quia comme but principale l’apprentissage et l’enrichissement de notre culture informatique,</a:t>
            </a:r>
            <a:endParaRPr lang="fr-FR" dirty="0"/>
          </a:p>
        </p:txBody>
      </p:sp>
    </p:spTree>
    <p:extLst>
      <p:ext uri="{BB962C8B-B14F-4D97-AF65-F5344CB8AC3E}">
        <p14:creationId xmlns:p14="http://schemas.microsoft.com/office/powerpoint/2010/main" val="422882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On aura donc à gérer les chambres, les réservations et enfin les clients,</a:t>
            </a:r>
          </a:p>
          <a:p>
            <a:r>
              <a:rPr lang="fr-FR" dirty="0" smtClean="0"/>
              <a:t>Dans la gestion des clients on traitera :</a:t>
            </a:r>
          </a:p>
          <a:p>
            <a:pPr marL="457200" indent="-457200">
              <a:buFont typeface="+mj-lt"/>
              <a:buAutoNum type="alphaLcParenR"/>
            </a:pPr>
            <a:r>
              <a:rPr lang="fr-FR" dirty="0" smtClean="0"/>
              <a:t>La liste des clients ajouté</a:t>
            </a:r>
          </a:p>
          <a:p>
            <a:pPr marL="457200" indent="-457200">
              <a:buFont typeface="+mj-lt"/>
              <a:buAutoNum type="alphaLcParenR"/>
            </a:pPr>
            <a:r>
              <a:rPr lang="fr-FR" dirty="0" smtClean="0"/>
              <a:t>Les informations de clients</a:t>
            </a:r>
          </a:p>
          <a:p>
            <a:pPr marL="457200" indent="-457200">
              <a:buFont typeface="+mj-lt"/>
              <a:buAutoNum type="alphaLcParenR"/>
            </a:pPr>
            <a:r>
              <a:rPr lang="fr-FR" dirty="0" smtClean="0"/>
              <a:t>Création d’un nouveau client</a:t>
            </a:r>
          </a:p>
          <a:p>
            <a:r>
              <a:rPr lang="fr-FR" dirty="0" smtClean="0"/>
              <a:t>Dans la gestion des réservations on traitera :</a:t>
            </a:r>
          </a:p>
          <a:p>
            <a:pPr marL="457200" indent="-457200">
              <a:buFont typeface="+mj-lt"/>
              <a:buAutoNum type="alphaLcParenR"/>
            </a:pPr>
            <a:r>
              <a:rPr lang="fr-FR" dirty="0" smtClean="0"/>
              <a:t>La liste des réservations</a:t>
            </a:r>
          </a:p>
          <a:p>
            <a:pPr marL="457200" indent="-457200">
              <a:buFont typeface="+mj-lt"/>
              <a:buAutoNum type="alphaLcParenR"/>
            </a:pPr>
            <a:r>
              <a:rPr lang="fr-FR" dirty="0" smtClean="0"/>
              <a:t>Effectuer une nouvelle réservation</a:t>
            </a:r>
          </a:p>
          <a:p>
            <a:pPr marL="457200" indent="-457200">
              <a:buFont typeface="+mj-lt"/>
              <a:buAutoNum type="alphaUcPeriod"/>
            </a:pPr>
            <a:endParaRPr lang="fr-FR" dirty="0" smtClean="0"/>
          </a:p>
        </p:txBody>
      </p:sp>
    </p:spTree>
    <p:extLst>
      <p:ext uri="{BB962C8B-B14F-4D97-AF65-F5344CB8AC3E}">
        <p14:creationId xmlns:p14="http://schemas.microsoft.com/office/powerpoint/2010/main" val="128595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Règles de gestion</a:t>
            </a:r>
            <a:endParaRPr lang="fr-FR" b="1" dirty="0"/>
          </a:p>
        </p:txBody>
      </p:sp>
      <p:sp>
        <p:nvSpPr>
          <p:cNvPr id="3" name="Espace réservé du contenu 2"/>
          <p:cNvSpPr>
            <a:spLocks noGrp="1"/>
          </p:cNvSpPr>
          <p:nvPr>
            <p:ph idx="1"/>
          </p:nvPr>
        </p:nvSpPr>
        <p:spPr>
          <a:xfrm>
            <a:off x="1104293" y="1853248"/>
            <a:ext cx="8946541" cy="4753292"/>
          </a:xfrm>
        </p:spPr>
        <p:txBody>
          <a:bodyPr/>
          <a:lstStyle/>
          <a:p>
            <a:r>
              <a:rPr lang="fr-FR" dirty="0" smtClean="0"/>
              <a:t>Les données qu’on aura à stocké dans la base de donnée seront obligatoirement définie par quelque règles de gestion, Les règles qu’on va suivre pour ce projet sont :</a:t>
            </a:r>
          </a:p>
          <a:p>
            <a:r>
              <a:rPr lang="fr-FR" smtClean="0"/>
              <a:t>Un </a:t>
            </a:r>
            <a:r>
              <a:rPr lang="fr-FR" smtClean="0"/>
              <a:t>client</a:t>
            </a:r>
            <a:r>
              <a:rPr lang="fr-FR" smtClean="0"/>
              <a:t> </a:t>
            </a:r>
            <a:r>
              <a:rPr lang="fr-FR" dirty="0" smtClean="0"/>
              <a:t>est défie par :</a:t>
            </a:r>
          </a:p>
          <a:p>
            <a:r>
              <a:rPr lang="fr-FR" dirty="0" smtClean="0"/>
              <a:t>Code </a:t>
            </a:r>
          </a:p>
          <a:p>
            <a:r>
              <a:rPr lang="fr-FR" dirty="0" smtClean="0"/>
              <a:t>Nom</a:t>
            </a:r>
          </a:p>
          <a:p>
            <a:r>
              <a:rPr lang="fr-FR" dirty="0" smtClean="0"/>
              <a:t>Prénom</a:t>
            </a:r>
          </a:p>
          <a:p>
            <a:r>
              <a:rPr lang="fr-FR" dirty="0" smtClean="0"/>
              <a:t>CIN</a:t>
            </a:r>
          </a:p>
          <a:p>
            <a:r>
              <a:rPr lang="fr-FR" dirty="0" smtClean="0"/>
              <a:t>Date de naissance</a:t>
            </a:r>
          </a:p>
          <a:p>
            <a:r>
              <a:rPr lang="fr-FR" dirty="0" smtClean="0"/>
              <a:t>Numéro de téléphone</a:t>
            </a:r>
          </a:p>
          <a:p>
            <a:r>
              <a:rPr lang="fr-FR" dirty="0" smtClean="0"/>
              <a:t>Adresse</a:t>
            </a:r>
          </a:p>
          <a:p>
            <a:pPr marL="0" indent="0">
              <a:buNone/>
            </a:pPr>
            <a:endParaRPr lang="fr-FR" dirty="0" smtClean="0"/>
          </a:p>
          <a:p>
            <a:endParaRPr lang="fr-FR" dirty="0"/>
          </a:p>
        </p:txBody>
      </p:sp>
    </p:spTree>
    <p:extLst>
      <p:ext uri="{BB962C8B-B14F-4D97-AF65-F5344CB8AC3E}">
        <p14:creationId xmlns:p14="http://schemas.microsoft.com/office/powerpoint/2010/main" val="113979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63332" y="1047078"/>
            <a:ext cx="8946541" cy="4896522"/>
          </a:xfrm>
        </p:spPr>
        <p:txBody>
          <a:bodyPr>
            <a:normAutofit lnSpcReduction="10000"/>
          </a:bodyPr>
          <a:lstStyle/>
          <a:p>
            <a:r>
              <a:rPr lang="fr-FR" dirty="0" smtClean="0"/>
              <a:t>Une chambre est définie par :</a:t>
            </a:r>
          </a:p>
          <a:p>
            <a:pPr marL="457200" indent="-457200">
              <a:buFont typeface="+mj-lt"/>
              <a:buAutoNum type="arabicPeriod"/>
            </a:pPr>
            <a:r>
              <a:rPr lang="fr-FR" dirty="0" smtClean="0"/>
              <a:t>Un id</a:t>
            </a:r>
          </a:p>
          <a:p>
            <a:pPr marL="457200" indent="-457200">
              <a:buFont typeface="+mj-lt"/>
              <a:buAutoNum type="arabicPeriod"/>
            </a:pPr>
            <a:r>
              <a:rPr lang="fr-FR" dirty="0" smtClean="0"/>
              <a:t>Numéro</a:t>
            </a:r>
          </a:p>
          <a:p>
            <a:pPr marL="457200" indent="-457200">
              <a:buFont typeface="+mj-lt"/>
              <a:buAutoNum type="arabicPeriod"/>
            </a:pPr>
            <a:r>
              <a:rPr lang="fr-FR" dirty="0" smtClean="0"/>
              <a:t>Type </a:t>
            </a:r>
          </a:p>
          <a:p>
            <a:pPr marL="457200" indent="-457200">
              <a:buFont typeface="+mj-lt"/>
              <a:buAutoNum type="arabicPeriod"/>
            </a:pPr>
            <a:r>
              <a:rPr lang="fr-FR" dirty="0" smtClean="0"/>
              <a:t>Prix</a:t>
            </a:r>
            <a:br>
              <a:rPr lang="fr-FR" dirty="0" smtClean="0"/>
            </a:br>
            <a:endParaRPr lang="fr-FR" dirty="0" smtClean="0"/>
          </a:p>
          <a:p>
            <a:r>
              <a:rPr lang="fr-FR" dirty="0" smtClean="0"/>
              <a:t>Une réservation est définie par :</a:t>
            </a:r>
          </a:p>
          <a:p>
            <a:pPr marL="457200" indent="-457200">
              <a:buFont typeface="+mj-lt"/>
              <a:buAutoNum type="arabicPeriod"/>
            </a:pPr>
            <a:r>
              <a:rPr lang="fr-FR" dirty="0" smtClean="0"/>
              <a:t>Un id </a:t>
            </a:r>
          </a:p>
          <a:p>
            <a:pPr marL="457200" indent="-457200">
              <a:buFont typeface="+mj-lt"/>
              <a:buAutoNum type="arabicPeriod"/>
            </a:pPr>
            <a:r>
              <a:rPr lang="fr-FR" dirty="0" smtClean="0"/>
              <a:t>Date début</a:t>
            </a:r>
          </a:p>
          <a:p>
            <a:pPr marL="457200" indent="-457200">
              <a:buFont typeface="+mj-lt"/>
              <a:buAutoNum type="arabicPeriod"/>
            </a:pPr>
            <a:r>
              <a:rPr lang="fr-FR" dirty="0" smtClean="0"/>
              <a:t>Date fin</a:t>
            </a:r>
          </a:p>
          <a:p>
            <a:pPr marL="457200" indent="-457200">
              <a:buFont typeface="+mj-lt"/>
              <a:buAutoNum type="arabicPeriod"/>
            </a:pPr>
            <a:r>
              <a:rPr lang="fr-FR" dirty="0" smtClean="0"/>
              <a:t>Id de client</a:t>
            </a:r>
          </a:p>
          <a:p>
            <a:pPr marL="457200" indent="-457200">
              <a:buFont typeface="+mj-lt"/>
              <a:buAutoNum type="arabicPeriod"/>
            </a:pPr>
            <a:r>
              <a:rPr lang="fr-FR" dirty="0" smtClean="0"/>
              <a:t>Id de chambre</a:t>
            </a:r>
          </a:p>
          <a:p>
            <a:endParaRPr lang="fr-FR" dirty="0"/>
          </a:p>
        </p:txBody>
      </p:sp>
    </p:spTree>
    <p:extLst>
      <p:ext uri="{BB962C8B-B14F-4D97-AF65-F5344CB8AC3E}">
        <p14:creationId xmlns:p14="http://schemas.microsoft.com/office/powerpoint/2010/main" val="3616093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312</TotalTime>
  <Words>539</Words>
  <Application>Microsoft Office PowerPoint</Application>
  <PresentationFormat>Grand écran</PresentationFormat>
  <Paragraphs>68</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Century Gothic</vt:lpstr>
      <vt:lpstr>Wingdings 3</vt:lpstr>
      <vt:lpstr>Ion</vt:lpstr>
      <vt:lpstr>LA GESTION D’UN HOTEL</vt:lpstr>
      <vt:lpstr>Plan de présentation</vt:lpstr>
      <vt:lpstr>Introduction</vt:lpstr>
      <vt:lpstr>C’est quoi le besoin traité par le projet ?</vt:lpstr>
      <vt:lpstr>Partie Conception</vt:lpstr>
      <vt:lpstr>Le Modèle Fonctionnel</vt:lpstr>
      <vt:lpstr>Présentation PowerPoint</vt:lpstr>
      <vt:lpstr>Les Règles de gestion</vt:lpstr>
      <vt:lpstr>Présentation PowerPoint</vt:lpstr>
      <vt:lpstr>Le modèle conceptuel des données</vt:lpstr>
      <vt:lpstr>Modèle logique de données</vt:lpstr>
      <vt:lpstr>Les différentes fonctionnalités du projet</vt:lpstr>
      <vt:lpstr>Partie technique </vt:lpstr>
      <vt:lpstr>La relation entre C# et le SGBD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D’UN HOTEL</dc:title>
  <dc:creator>Anouar</dc:creator>
  <cp:lastModifiedBy>Anouar</cp:lastModifiedBy>
  <cp:revision>20</cp:revision>
  <dcterms:created xsi:type="dcterms:W3CDTF">2023-02-07T15:59:03Z</dcterms:created>
  <dcterms:modified xsi:type="dcterms:W3CDTF">2023-02-07T23:13:56Z</dcterms:modified>
</cp:coreProperties>
</file>