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Poppins" panose="020B0604020202020204" charset="0"/>
      <p:regular r:id="rId26"/>
      <p:bold r:id="rId27"/>
      <p:italic r:id="rId28"/>
      <p:boldItalic r:id="rId29"/>
    </p:embeddedFont>
    <p:embeddedFont>
      <p:font typeface="Poppins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35532-8A07-46D9-93DB-248F1C319852}">
  <a:tblStyle styleId="{0E335532-8A07-46D9-93DB-248F1C319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471b98f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471b98f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471b98f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471b98f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7471b98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7471b98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471b98f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471b98f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7471b98f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7471b98f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471b98f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471b98f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7471b98f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7471b98f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471b98f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471b98f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471b98f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471b98f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471b98f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471b98f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471b98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471b98f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471b98f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471b98f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471b98f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471b98f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2628927"/>
            <a:ext cx="4416925" cy="20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0" y="2628927"/>
            <a:ext cx="4542526" cy="20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5" y="245675"/>
            <a:ext cx="3430854" cy="23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275" y="304800"/>
            <a:ext cx="3276494" cy="2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of current project is: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Predicting "Sales" is a regression problem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59" name="Google Shape;259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25" y="136750"/>
            <a:ext cx="8145323" cy="45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75" y="152400"/>
            <a:ext cx="3109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2445975" y="1307575"/>
            <a:ext cx="1317600" cy="1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 Women Clothing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 Men Clothing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 Other Clothing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5" name="Google Shape;275;p2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226752"/>
            <a:ext cx="8517874" cy="47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6569900" y="794550"/>
            <a:ext cx="2192700" cy="1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 Women Clothing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 Men Clothing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 Other Clothing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84" name="Google Shape;284;p28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85" name="Google Shape;285;p2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0" y="0"/>
            <a:ext cx="4789648" cy="267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075" y="2615924"/>
            <a:ext cx="4533181" cy="2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95" name="Google Shape;295;p2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6" name="Google Shape;296;p2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0" y="526100"/>
            <a:ext cx="7399524" cy="3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974750" y="8420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 wise Sales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305" name="Google Shape;305;p30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07" name="Google Shape;307;p30"/>
          <p:cNvSpPr txBox="1"/>
          <p:nvPr/>
        </p:nvSpPr>
        <p:spPr>
          <a:xfrm>
            <a:off x="974750" y="8420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5" y="33025"/>
            <a:ext cx="8919250" cy="251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5" y="2548275"/>
            <a:ext cx="8919250" cy="2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57200" y="434400"/>
            <a:ext cx="6187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661100" y="3117375"/>
            <a:ext cx="39765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considered n_components to be 7, as it explains 85% of the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" y="1369738"/>
            <a:ext cx="5905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body" idx="1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different methods like DT, KNN &amp; LinearR for looking at the patterns.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Domain knowledge would have made more accurate models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674825" y="1903575"/>
            <a:ext cx="3363600" cy="25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lang="en" sz="1500" b="1">
                <a:solidFill>
                  <a:srgbClr val="000000"/>
                </a:solidFill>
              </a:rPr>
              <a:t>Objective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lang="en" sz="1500" b="1">
                <a:solidFill>
                  <a:srgbClr val="000000"/>
                </a:solidFill>
              </a:rPr>
              <a:t>Data Visualization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lang="en" sz="1500" b="1">
                <a:solidFill>
                  <a:srgbClr val="000000"/>
                </a:solidFill>
              </a:rPr>
              <a:t>Data Preprocessing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lang="en" sz="1500" b="1">
                <a:solidFill>
                  <a:srgbClr val="000000"/>
                </a:solidFill>
              </a:rPr>
              <a:t>Model Buliding</a:t>
            </a:r>
            <a:endParaRPr sz="1500"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lang="en" sz="1500" b="1">
                <a:solidFill>
                  <a:srgbClr val="000000"/>
                </a:solidFill>
              </a:rPr>
              <a:t>Evaluation &amp; Improvisation to Model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7" name="Google Shape;157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0300"/>
            <a:ext cx="4181149" cy="3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615050" y="4294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RMSE scores</a:t>
            </a:r>
            <a:endParaRPr/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38" name="Google Shape;338;p34"/>
          <p:cNvGraphicFramePr/>
          <p:nvPr/>
        </p:nvGraphicFramePr>
        <p:xfrm>
          <a:off x="1122200" y="1412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{0E335532-8A07-46D9-93DB-248F1C319852}</a:tableStyleId>
              </a:tblPr>
              <a:tblGrid>
                <a:gridCol w="17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Before PCA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After PCA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Linear Regression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1321.72751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2047.4569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DecisionTree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583.20077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641.05925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KNN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856.26336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1239.91378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Understanding the precise definition of the variables, might have accomplished feature engineering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Building a model was easy when compared to testing it on test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Had a hard time with tuning hyperparameters to get more accuracy.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354" name="Google Shape;35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From Team-1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:)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Dataset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Walmart dataset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Macro_Economic Data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7" name="Google Shape;187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933325" y="13554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2009 - 2016 weather metrics.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4" name="Google Shape;194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00" y="1849225"/>
            <a:ext cx="4149237" cy="27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550475" y="118775"/>
            <a:ext cx="52203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</a:t>
            </a:r>
            <a:endParaRPr sz="300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5" y="1026000"/>
            <a:ext cx="4229565" cy="40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890" y="1339500"/>
            <a:ext cx="3861934" cy="37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767275" y="748788"/>
            <a:ext cx="8224200" cy="2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Weather											Macroeconomic Data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9900" y="290015"/>
            <a:ext cx="8224200" cy="2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Correlation plot: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2628927"/>
            <a:ext cx="4416925" cy="20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0" y="2628927"/>
            <a:ext cx="4542526" cy="20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5" y="245675"/>
            <a:ext cx="3430854" cy="23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275" y="304800"/>
            <a:ext cx="3276494" cy="2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24" name="Google Shape;224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Economic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890275" y="12625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2009 - 2016 year-month wise data.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31" name="Google Shape;231;p2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50" y="1712925"/>
            <a:ext cx="6447700" cy="3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Poppins Light</vt:lpstr>
      <vt:lpstr>Poppins</vt:lpstr>
      <vt:lpstr>Arial</vt:lpstr>
      <vt:lpstr>Cymbeline template</vt:lpstr>
      <vt:lpstr> WALMART CASE STUDY </vt:lpstr>
      <vt:lpstr>Agenda</vt:lpstr>
      <vt:lpstr>Hello!</vt:lpstr>
      <vt:lpstr>Walmart Dataset</vt:lpstr>
      <vt:lpstr>PowerPoint Presentation</vt:lpstr>
      <vt:lpstr>Weather Data </vt:lpstr>
      <vt:lpstr>Data Visualization</vt:lpstr>
      <vt:lpstr>PowerPoint Presentation</vt:lpstr>
      <vt:lpstr>Macro Economic Data 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Model Building</vt:lpstr>
      <vt:lpstr>Final Model Dataset </vt:lpstr>
      <vt:lpstr>Model RMSE scores</vt:lpstr>
      <vt:lpstr>Challenges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WALMART CASE STUDY </dc:title>
  <cp:lastModifiedBy>HAAMEEM</cp:lastModifiedBy>
  <cp:revision>1</cp:revision>
  <dcterms:modified xsi:type="dcterms:W3CDTF">2018-11-22T09:52:34Z</dcterms:modified>
</cp:coreProperties>
</file>