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0"/>
  </p:notesMasterIdLst>
  <p:sldIdLst>
    <p:sldId id="256" r:id="rId2"/>
    <p:sldId id="258" r:id="rId3"/>
    <p:sldId id="262" r:id="rId4"/>
    <p:sldId id="257" r:id="rId5"/>
    <p:sldId id="264" r:id="rId6"/>
    <p:sldId id="259" r:id="rId7"/>
    <p:sldId id="276" r:id="rId8"/>
    <p:sldId id="295" r:id="rId9"/>
    <p:sldId id="294" r:id="rId10"/>
    <p:sldId id="296" r:id="rId11"/>
    <p:sldId id="282" r:id="rId12"/>
    <p:sldId id="263" r:id="rId13"/>
    <p:sldId id="268" r:id="rId14"/>
    <p:sldId id="270" r:id="rId15"/>
    <p:sldId id="269" r:id="rId16"/>
    <p:sldId id="286" r:id="rId17"/>
    <p:sldId id="266" r:id="rId18"/>
    <p:sldId id="26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EEDE53-A19D-4C94-A4BF-1C9DDC274629}">
  <a:tblStyle styleId="{8FEEDE53-A19D-4C94-A4BF-1C9DDC2746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0175" autoAdjust="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8bed413fd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8bed413fd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p:cSld name="TITLE_AND_TWO_COLUMNS_1">
    <p:spTree>
      <p:nvGrpSpPr>
        <p:cNvPr id="1" name="Shape 41"/>
        <p:cNvGrpSpPr/>
        <p:nvPr/>
      </p:nvGrpSpPr>
      <p:grpSpPr>
        <a:xfrm>
          <a:off x="0" y="0"/>
          <a:ext cx="0" cy="0"/>
          <a:chOff x="0" y="0"/>
          <a:chExt cx="0" cy="0"/>
        </a:xfrm>
      </p:grpSpPr>
      <p:sp>
        <p:nvSpPr>
          <p:cNvPr id="42" name="Google Shape;42;p14"/>
          <p:cNvSpPr/>
          <p:nvPr/>
        </p:nvSpPr>
        <p:spPr>
          <a:xfrm>
            <a:off x="4564625" y="9500"/>
            <a:ext cx="4579500" cy="5143500"/>
          </a:xfrm>
          <a:prstGeom prst="rect">
            <a:avLst/>
          </a:prstGeom>
          <a:gradFill>
            <a:gsLst>
              <a:gs pos="0">
                <a:srgbClr val="20124D"/>
              </a:gs>
              <a:gs pos="58999">
                <a:srgbClr val="855673"/>
              </a:gs>
              <a:gs pos="100000">
                <a:srgbClr val="EA9999"/>
              </a:gs>
            </a:gsLst>
            <a:lin ang="2700006"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4"/>
          <p:cNvSpPr/>
          <p:nvPr/>
        </p:nvSpPr>
        <p:spPr>
          <a:xfrm>
            <a:off x="-14875" y="9500"/>
            <a:ext cx="4579500" cy="5143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4"/>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4"/>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14"/>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 name="Google Shape;47;p14"/>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ix columns">
  <p:cSld name="CUSTOM_2_1">
    <p:spTree>
      <p:nvGrpSpPr>
        <p:cNvPr id="1" name="Shape 119"/>
        <p:cNvGrpSpPr/>
        <p:nvPr/>
      </p:nvGrpSpPr>
      <p:grpSpPr>
        <a:xfrm>
          <a:off x="0" y="0"/>
          <a:ext cx="0" cy="0"/>
          <a:chOff x="0" y="0"/>
          <a:chExt cx="0" cy="0"/>
        </a:xfrm>
      </p:grpSpPr>
      <p:sp>
        <p:nvSpPr>
          <p:cNvPr id="120" name="Google Shape;120;p21"/>
          <p:cNvSpPr txBox="1">
            <a:spLocks noGrp="1"/>
          </p:cNvSpPr>
          <p:nvPr>
            <p:ph type="subTitle" idx="1"/>
          </p:nvPr>
        </p:nvSpPr>
        <p:spPr>
          <a:xfrm>
            <a:off x="1944363" y="1542025"/>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1"/>
          <p:cNvSpPr txBox="1">
            <a:spLocks noGrp="1"/>
          </p:cNvSpPr>
          <p:nvPr>
            <p:ph type="subTitle" idx="2"/>
          </p:nvPr>
        </p:nvSpPr>
        <p:spPr>
          <a:xfrm>
            <a:off x="1944863" y="1918116"/>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1"/>
          <p:cNvSpPr txBox="1">
            <a:spLocks noGrp="1"/>
          </p:cNvSpPr>
          <p:nvPr>
            <p:ph type="subTitle" idx="3"/>
          </p:nvPr>
        </p:nvSpPr>
        <p:spPr>
          <a:xfrm>
            <a:off x="1944388" y="2492563"/>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21"/>
          <p:cNvSpPr txBox="1">
            <a:spLocks noGrp="1"/>
          </p:cNvSpPr>
          <p:nvPr>
            <p:ph type="subTitle" idx="4"/>
          </p:nvPr>
        </p:nvSpPr>
        <p:spPr>
          <a:xfrm>
            <a:off x="1944625" y="2868653"/>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5"/>
          </p:nvPr>
        </p:nvSpPr>
        <p:spPr>
          <a:xfrm>
            <a:off x="4882563" y="1542025"/>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6"/>
          </p:nvPr>
        </p:nvSpPr>
        <p:spPr>
          <a:xfrm>
            <a:off x="4882613" y="1918116"/>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7"/>
          </p:nvPr>
        </p:nvSpPr>
        <p:spPr>
          <a:xfrm>
            <a:off x="1944363" y="3443102"/>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8"/>
          </p:nvPr>
        </p:nvSpPr>
        <p:spPr>
          <a:xfrm>
            <a:off x="1944863" y="38192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subTitle" idx="9"/>
          </p:nvPr>
        </p:nvSpPr>
        <p:spPr>
          <a:xfrm>
            <a:off x="4882388" y="249256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13"/>
          </p:nvPr>
        </p:nvSpPr>
        <p:spPr>
          <a:xfrm>
            <a:off x="4882725" y="2868665"/>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1"/>
          <p:cNvSpPr txBox="1">
            <a:spLocks noGrp="1"/>
          </p:cNvSpPr>
          <p:nvPr>
            <p:ph type="subTitle" idx="14"/>
          </p:nvPr>
        </p:nvSpPr>
        <p:spPr>
          <a:xfrm>
            <a:off x="4882563" y="3443100"/>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15"/>
          </p:nvPr>
        </p:nvSpPr>
        <p:spPr>
          <a:xfrm>
            <a:off x="4882613" y="3819202"/>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33"/>
        <p:cNvGrpSpPr/>
        <p:nvPr/>
      </p:nvGrpSpPr>
      <p:grpSpPr>
        <a:xfrm>
          <a:off x="0" y="0"/>
          <a:ext cx="0" cy="0"/>
          <a:chOff x="0" y="0"/>
          <a:chExt cx="0" cy="0"/>
        </a:xfrm>
      </p:grpSpPr>
      <p:sp>
        <p:nvSpPr>
          <p:cNvPr id="134" name="Google Shape;134;p22"/>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142"/>
        <p:cNvGrpSpPr/>
        <p:nvPr/>
      </p:nvGrpSpPr>
      <p:grpSpPr>
        <a:xfrm>
          <a:off x="0" y="0"/>
          <a:ext cx="0" cy="0"/>
          <a:chOff x="0" y="0"/>
          <a:chExt cx="0" cy="0"/>
        </a:xfrm>
      </p:grpSpPr>
      <p:sp>
        <p:nvSpPr>
          <p:cNvPr id="143" name="Google Shape;143;p25"/>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25"/>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145"/>
        <p:cNvGrpSpPr/>
        <p:nvPr/>
      </p:nvGrpSpPr>
      <p:grpSpPr>
        <a:xfrm>
          <a:off x="0" y="0"/>
          <a:ext cx="0" cy="0"/>
          <a:chOff x="0" y="0"/>
          <a:chExt cx="0" cy="0"/>
        </a:xfrm>
      </p:grpSpPr>
      <p:sp>
        <p:nvSpPr>
          <p:cNvPr id="146" name="Google Shape;146;p26"/>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6"/>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449150" y="1512225"/>
            <a:ext cx="6245700" cy="187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900"/>
              <a:buNone/>
              <a:defRPr sz="2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1800">
                <a:latin typeface="Raleway"/>
                <a:ea typeface="Raleway"/>
                <a:cs typeface="Raleway"/>
                <a:sym typeface="Raleway"/>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5182400" y="3089225"/>
            <a:ext cx="3241500" cy="1479600"/>
          </a:xfrm>
          <a:prstGeom prst="rect">
            <a:avLst/>
          </a:prstGeom>
        </p:spPr>
        <p:txBody>
          <a:bodyPr spcFirstLastPara="1" wrap="square" lIns="91425" tIns="91425" rIns="91425" bIns="91425" anchor="b" anchorCtr="0">
            <a:noAutofit/>
          </a:bodyPr>
          <a:lstStyle>
            <a:lvl1pPr marL="457200" lvl="0" indent="-228600" algn="r">
              <a:lnSpc>
                <a:spcPct val="100000"/>
              </a:lnSpc>
              <a:spcBef>
                <a:spcPts val="0"/>
              </a:spcBef>
              <a:spcAft>
                <a:spcPts val="0"/>
              </a:spcAft>
              <a:buSzPts val="1400"/>
              <a:buFont typeface="Oswald"/>
              <a:buNone/>
              <a:defRPr sz="3600">
                <a:latin typeface="Oswald"/>
                <a:ea typeface="Oswald"/>
                <a:cs typeface="Oswald"/>
                <a:sym typeface="Oswa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903250" y="1622775"/>
            <a:ext cx="5337600" cy="1314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191375" y="2936775"/>
            <a:ext cx="2761500" cy="881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6" r:id="rId13"/>
    <p:sldLayoutId id="2147483667" r:id="rId14"/>
    <p:sldLayoutId id="2147483668" r:id="rId15"/>
    <p:sldLayoutId id="2147483669" r:id="rId16"/>
    <p:sldLayoutId id="2147483670" r:id="rId17"/>
    <p:sldLayoutId id="2147483671" r:id="rId18"/>
    <p:sldLayoutId id="214748367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237074" y="1964229"/>
            <a:ext cx="7608291" cy="948927"/>
          </a:xfrm>
        </p:spPr>
        <p:txBody>
          <a:bodyPr spcFirstLastPara="1" wrap="square" lIns="91425" tIns="91425" rIns="91425" bIns="91425" anchor="b" anchorCtr="0">
            <a:noAutofit/>
          </a:bodyPr>
          <a:lstStyle/>
          <a:p>
            <a:pPr lvl="0"/>
            <a:r>
              <a:rPr lang="en-US" sz="4000" dirty="0"/>
              <a:t>Bank Management System</a:t>
            </a:r>
          </a:p>
        </p:txBody>
      </p:sp>
      <p:grpSp>
        <p:nvGrpSpPr>
          <p:cNvPr id="174" name="Google Shape;174;p35"/>
          <p:cNvGrpSpPr/>
          <p:nvPr/>
        </p:nvGrpSpPr>
        <p:grpSpPr>
          <a:xfrm rot="-5400000">
            <a:off x="4531664" y="1149232"/>
            <a:ext cx="80672" cy="3791466"/>
            <a:chOff x="240800" y="2204795"/>
            <a:chExt cx="14075" cy="652105"/>
          </a:xfrm>
        </p:grpSpPr>
        <p:sp>
          <p:nvSpPr>
            <p:cNvPr id="175" name="Google Shape;175;p35"/>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35"/>
          <p:cNvGrpSpPr/>
          <p:nvPr/>
        </p:nvGrpSpPr>
        <p:grpSpPr>
          <a:xfrm>
            <a:off x="4698616" y="4369043"/>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39B9A4E-66B9-42A8-9284-6CE73305CB5B}"/>
              </a:ext>
            </a:extLst>
          </p:cNvPr>
          <p:cNvSpPr txBox="1"/>
          <p:nvPr/>
        </p:nvSpPr>
        <p:spPr>
          <a:xfrm>
            <a:off x="2067835" y="1921552"/>
            <a:ext cx="2255965" cy="307777"/>
          </a:xfrm>
          <a:prstGeom prst="rect">
            <a:avLst/>
          </a:prstGeom>
          <a:noFill/>
        </p:spPr>
        <p:txBody>
          <a:bodyPr wrap="square" rtlCol="0">
            <a:spAutoFit/>
          </a:bodyPr>
          <a:lstStyle/>
          <a:p>
            <a:r>
              <a:rPr lang="en-US" dirty="0">
                <a:solidFill>
                  <a:schemeClr val="accent1">
                    <a:lumMod val="60000"/>
                    <a:lumOff val="40000"/>
                  </a:schemeClr>
                </a:solidFill>
              </a:rPr>
              <a:t>Presentation on</a:t>
            </a:r>
          </a:p>
        </p:txBody>
      </p:sp>
      <p:pic>
        <p:nvPicPr>
          <p:cNvPr id="1026" name="Picture 2">
            <a:extLst>
              <a:ext uri="{FF2B5EF4-FFF2-40B4-BE49-F238E27FC236}">
                <a16:creationId xmlns:a16="http://schemas.microsoft.com/office/drawing/2014/main" id="{C0A3F160-7720-473D-8C4B-D9DBB95B0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528" y="343323"/>
            <a:ext cx="2149975" cy="1254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A251E948-9072-4E0B-AE90-2AEC45E26343}"/>
              </a:ext>
            </a:extLst>
          </p:cNvPr>
          <p:cNvSpPr txBox="1"/>
          <p:nvPr/>
        </p:nvSpPr>
        <p:spPr>
          <a:xfrm>
            <a:off x="474353" y="3291153"/>
            <a:ext cx="3849447" cy="2246769"/>
          </a:xfrm>
          <a:prstGeom prst="rect">
            <a:avLst/>
          </a:prstGeom>
          <a:noFill/>
        </p:spPr>
        <p:txBody>
          <a:bodyPr wrap="square" rtlCol="0">
            <a:spAutoFit/>
          </a:bodyPr>
          <a:lstStyle/>
          <a:p>
            <a:r>
              <a:rPr lang="en-US" dirty="0">
                <a:solidFill>
                  <a:schemeClr val="accent1">
                    <a:lumMod val="20000"/>
                    <a:lumOff val="80000"/>
                  </a:schemeClr>
                </a:solidFill>
              </a:rPr>
              <a:t>Submitted by-</a:t>
            </a:r>
          </a:p>
          <a:p>
            <a:br>
              <a:rPr lang="en-US" dirty="0">
                <a:solidFill>
                  <a:schemeClr val="accent1">
                    <a:lumMod val="20000"/>
                    <a:lumOff val="80000"/>
                  </a:schemeClr>
                </a:solidFill>
              </a:rPr>
            </a:br>
            <a:r>
              <a:rPr lang="en-US" dirty="0">
                <a:solidFill>
                  <a:schemeClr val="accent1">
                    <a:lumMod val="20000"/>
                    <a:lumOff val="80000"/>
                  </a:schemeClr>
                </a:solidFill>
              </a:rPr>
              <a:t>John Pritom Biswas         </a:t>
            </a:r>
            <a:r>
              <a:rPr lang="en-US" dirty="0">
                <a:solidFill>
                  <a:schemeClr val="accent1">
                    <a:lumMod val="20000"/>
                    <a:lumOff val="80000"/>
                  </a:schemeClr>
                </a:solidFill>
                <a:sym typeface="Wingdings" panose="05000000000000000000" pitchFamily="2" charset="2"/>
              </a:rPr>
              <a:t></a:t>
            </a:r>
            <a:r>
              <a:rPr lang="en-US" dirty="0">
                <a:solidFill>
                  <a:schemeClr val="accent1">
                    <a:lumMod val="20000"/>
                    <a:lumOff val="80000"/>
                  </a:schemeClr>
                </a:solidFill>
              </a:rPr>
              <a:t>      20215103016</a:t>
            </a:r>
            <a:br>
              <a:rPr lang="en-US" dirty="0">
                <a:solidFill>
                  <a:schemeClr val="accent1">
                    <a:lumMod val="20000"/>
                    <a:lumOff val="80000"/>
                  </a:schemeClr>
                </a:solidFill>
              </a:rPr>
            </a:br>
            <a:r>
              <a:rPr lang="en-US" dirty="0" err="1">
                <a:solidFill>
                  <a:schemeClr val="accent1">
                    <a:lumMod val="20000"/>
                    <a:lumOff val="80000"/>
                  </a:schemeClr>
                </a:solidFill>
              </a:rPr>
              <a:t>Rabeya</a:t>
            </a:r>
            <a:r>
              <a:rPr lang="en-US" dirty="0">
                <a:solidFill>
                  <a:schemeClr val="accent1">
                    <a:lumMod val="20000"/>
                    <a:lumOff val="80000"/>
                  </a:schemeClr>
                </a:solidFill>
              </a:rPr>
              <a:t> </a:t>
            </a:r>
            <a:r>
              <a:rPr lang="en-US" dirty="0" err="1">
                <a:solidFill>
                  <a:schemeClr val="accent1">
                    <a:lumMod val="20000"/>
                    <a:lumOff val="80000"/>
                  </a:schemeClr>
                </a:solidFill>
              </a:rPr>
              <a:t>bashri</a:t>
            </a:r>
            <a:r>
              <a:rPr lang="en-US" dirty="0">
                <a:solidFill>
                  <a:schemeClr val="accent1">
                    <a:lumMod val="20000"/>
                    <a:lumOff val="80000"/>
                  </a:schemeClr>
                </a:solidFill>
              </a:rPr>
              <a:t> Sumona   </a:t>
            </a:r>
            <a:r>
              <a:rPr lang="en-US" dirty="0">
                <a:solidFill>
                  <a:schemeClr val="accent1">
                    <a:lumMod val="20000"/>
                    <a:lumOff val="80000"/>
                  </a:schemeClr>
                </a:solidFill>
                <a:sym typeface="Wingdings" panose="05000000000000000000" pitchFamily="2" charset="2"/>
              </a:rPr>
              <a:t></a:t>
            </a:r>
            <a:r>
              <a:rPr lang="en-US" dirty="0">
                <a:solidFill>
                  <a:schemeClr val="accent1">
                    <a:lumMod val="20000"/>
                    <a:lumOff val="80000"/>
                  </a:schemeClr>
                </a:solidFill>
              </a:rPr>
              <a:t>      20215103104</a:t>
            </a:r>
            <a:br>
              <a:rPr lang="en-US" dirty="0">
                <a:solidFill>
                  <a:schemeClr val="accent1">
                    <a:lumMod val="20000"/>
                    <a:lumOff val="80000"/>
                  </a:schemeClr>
                </a:solidFill>
              </a:rPr>
            </a:br>
            <a:r>
              <a:rPr lang="en-US" dirty="0" err="1">
                <a:solidFill>
                  <a:schemeClr val="accent1">
                    <a:lumMod val="20000"/>
                    <a:lumOff val="80000"/>
                  </a:schemeClr>
                </a:solidFill>
              </a:rPr>
              <a:t>Hamim</a:t>
            </a:r>
            <a:r>
              <a:rPr lang="en-US" dirty="0">
                <a:solidFill>
                  <a:schemeClr val="accent1">
                    <a:lumMod val="20000"/>
                    <a:lumOff val="80000"/>
                  </a:schemeClr>
                </a:solidFill>
              </a:rPr>
              <a:t> Sheikh                 </a:t>
            </a:r>
            <a:r>
              <a:rPr lang="en-US" dirty="0">
                <a:solidFill>
                  <a:schemeClr val="accent1">
                    <a:lumMod val="20000"/>
                    <a:lumOff val="80000"/>
                  </a:schemeClr>
                </a:solidFill>
                <a:sym typeface="Wingdings" panose="05000000000000000000" pitchFamily="2" charset="2"/>
              </a:rPr>
              <a:t></a:t>
            </a:r>
            <a:r>
              <a:rPr lang="en-US" dirty="0">
                <a:solidFill>
                  <a:schemeClr val="accent1">
                    <a:lumMod val="20000"/>
                    <a:lumOff val="80000"/>
                  </a:schemeClr>
                </a:solidFill>
              </a:rPr>
              <a:t>      20215103049</a:t>
            </a:r>
          </a:p>
          <a:p>
            <a:r>
              <a:rPr lang="en-US" dirty="0" err="1">
                <a:solidFill>
                  <a:schemeClr val="accent1">
                    <a:lumMod val="20000"/>
                    <a:lumOff val="80000"/>
                  </a:schemeClr>
                </a:solidFill>
              </a:rPr>
              <a:t>Azizur</a:t>
            </a:r>
            <a:r>
              <a:rPr lang="en-US" dirty="0">
                <a:solidFill>
                  <a:schemeClr val="accent1">
                    <a:lumMod val="20000"/>
                    <a:lumOff val="80000"/>
                  </a:schemeClr>
                </a:solidFill>
              </a:rPr>
              <a:t> </a:t>
            </a:r>
            <a:r>
              <a:rPr lang="en-US" dirty="0" err="1">
                <a:solidFill>
                  <a:schemeClr val="accent1">
                    <a:lumMod val="20000"/>
                    <a:lumOff val="80000"/>
                  </a:schemeClr>
                </a:solidFill>
              </a:rPr>
              <a:t>Rahaman</a:t>
            </a:r>
            <a:r>
              <a:rPr lang="en-US" dirty="0">
                <a:solidFill>
                  <a:schemeClr val="accent1">
                    <a:lumMod val="20000"/>
                    <a:lumOff val="80000"/>
                  </a:schemeClr>
                </a:solidFill>
              </a:rPr>
              <a:t> </a:t>
            </a:r>
            <a:r>
              <a:rPr lang="en-US" dirty="0" err="1">
                <a:solidFill>
                  <a:schemeClr val="accent1">
                    <a:lumMod val="20000"/>
                    <a:lumOff val="80000"/>
                  </a:schemeClr>
                </a:solidFill>
              </a:rPr>
              <a:t>Ankon</a:t>
            </a:r>
            <a:r>
              <a:rPr lang="en-US" dirty="0">
                <a:solidFill>
                  <a:schemeClr val="accent1">
                    <a:lumMod val="20000"/>
                    <a:lumOff val="80000"/>
                  </a:schemeClr>
                </a:solidFill>
              </a:rPr>
              <a:t>   </a:t>
            </a:r>
            <a:r>
              <a:rPr lang="en-US" dirty="0">
                <a:solidFill>
                  <a:schemeClr val="accent1">
                    <a:lumMod val="20000"/>
                    <a:lumOff val="80000"/>
                  </a:schemeClr>
                </a:solidFill>
                <a:sym typeface="Wingdings" panose="05000000000000000000" pitchFamily="2" charset="2"/>
              </a:rPr>
              <a:t></a:t>
            </a:r>
            <a:r>
              <a:rPr lang="en-US" dirty="0">
                <a:solidFill>
                  <a:schemeClr val="accent1">
                    <a:lumMod val="20000"/>
                    <a:lumOff val="80000"/>
                  </a:schemeClr>
                </a:solidFill>
              </a:rPr>
              <a:t>      20215103015</a:t>
            </a:r>
          </a:p>
          <a:p>
            <a:r>
              <a:rPr lang="en-US" dirty="0" err="1">
                <a:solidFill>
                  <a:schemeClr val="accent1">
                    <a:lumMod val="20000"/>
                    <a:lumOff val="80000"/>
                  </a:schemeClr>
                </a:solidFill>
              </a:rPr>
              <a:t>Zarin</a:t>
            </a:r>
            <a:r>
              <a:rPr lang="en-US" dirty="0">
                <a:solidFill>
                  <a:schemeClr val="accent1">
                    <a:lumMod val="20000"/>
                    <a:lumOff val="80000"/>
                  </a:schemeClr>
                </a:solidFill>
              </a:rPr>
              <a:t> </a:t>
            </a:r>
            <a:r>
              <a:rPr lang="en-US" dirty="0" err="1">
                <a:solidFill>
                  <a:schemeClr val="accent1">
                    <a:lumMod val="20000"/>
                    <a:lumOff val="80000"/>
                  </a:schemeClr>
                </a:solidFill>
              </a:rPr>
              <a:t>Akter</a:t>
            </a:r>
            <a:r>
              <a:rPr lang="en-US" dirty="0">
                <a:solidFill>
                  <a:schemeClr val="accent1">
                    <a:lumMod val="20000"/>
                    <a:lumOff val="80000"/>
                  </a:schemeClr>
                </a:solidFill>
              </a:rPr>
              <a:t>                       </a:t>
            </a:r>
            <a:r>
              <a:rPr lang="en-US" dirty="0">
                <a:solidFill>
                  <a:schemeClr val="accent1">
                    <a:lumMod val="20000"/>
                    <a:lumOff val="80000"/>
                  </a:schemeClr>
                </a:solidFill>
                <a:sym typeface="Wingdings" panose="05000000000000000000" pitchFamily="2" charset="2"/>
              </a:rPr>
              <a:t></a:t>
            </a:r>
            <a:r>
              <a:rPr lang="en-US" dirty="0">
                <a:solidFill>
                  <a:schemeClr val="accent1">
                    <a:lumMod val="20000"/>
                    <a:lumOff val="80000"/>
                  </a:schemeClr>
                </a:solidFill>
              </a:rPr>
              <a:t>      20215103032</a:t>
            </a:r>
            <a:br>
              <a:rPr lang="en-US" dirty="0">
                <a:solidFill>
                  <a:schemeClr val="accent1">
                    <a:lumMod val="20000"/>
                    <a:lumOff val="80000"/>
                  </a:schemeClr>
                </a:solidFill>
              </a:rPr>
            </a:br>
            <a:br>
              <a:rPr lang="en-US" dirty="0">
                <a:solidFill>
                  <a:schemeClr val="accent1">
                    <a:lumMod val="20000"/>
                    <a:lumOff val="80000"/>
                  </a:schemeClr>
                </a:solidFill>
              </a:rPr>
            </a:br>
            <a:br>
              <a:rPr lang="en-US" dirty="0"/>
            </a:br>
            <a:endParaRPr lang="en-US" dirty="0"/>
          </a:p>
        </p:txBody>
      </p:sp>
      <p:sp>
        <p:nvSpPr>
          <p:cNvPr id="10" name="TextBox 9">
            <a:extLst>
              <a:ext uri="{FF2B5EF4-FFF2-40B4-BE49-F238E27FC236}">
                <a16:creationId xmlns:a16="http://schemas.microsoft.com/office/drawing/2014/main" id="{CC6C1AA6-2176-45F7-AA08-63A50928F101}"/>
              </a:ext>
            </a:extLst>
          </p:cNvPr>
          <p:cNvSpPr txBox="1"/>
          <p:nvPr/>
        </p:nvSpPr>
        <p:spPr>
          <a:xfrm>
            <a:off x="5848962" y="3375979"/>
            <a:ext cx="3150055" cy="1384995"/>
          </a:xfrm>
          <a:prstGeom prst="rect">
            <a:avLst/>
          </a:prstGeom>
          <a:noFill/>
        </p:spPr>
        <p:txBody>
          <a:bodyPr wrap="square" rtlCol="0">
            <a:spAutoFit/>
          </a:bodyPr>
          <a:lstStyle/>
          <a:p>
            <a:r>
              <a:rPr lang="en-US" dirty="0">
                <a:solidFill>
                  <a:schemeClr val="accent1">
                    <a:lumMod val="20000"/>
                    <a:lumOff val="80000"/>
                  </a:schemeClr>
                </a:solidFill>
              </a:rPr>
              <a:t>Submitted to-</a:t>
            </a:r>
            <a:br>
              <a:rPr lang="en-US" dirty="0">
                <a:solidFill>
                  <a:schemeClr val="accent1">
                    <a:lumMod val="20000"/>
                    <a:lumOff val="80000"/>
                  </a:schemeClr>
                </a:solidFill>
              </a:rPr>
            </a:br>
            <a:br>
              <a:rPr lang="en-US" dirty="0">
                <a:solidFill>
                  <a:schemeClr val="accent1">
                    <a:lumMod val="20000"/>
                    <a:lumOff val="80000"/>
                  </a:schemeClr>
                </a:solidFill>
              </a:rPr>
            </a:br>
            <a:r>
              <a:rPr lang="en-US" dirty="0">
                <a:solidFill>
                  <a:schemeClr val="accent1">
                    <a:lumMod val="20000"/>
                    <a:lumOff val="80000"/>
                  </a:schemeClr>
                </a:solidFill>
              </a:rPr>
              <a:t>Md. </a:t>
            </a:r>
            <a:r>
              <a:rPr lang="en-US" dirty="0" err="1">
                <a:solidFill>
                  <a:schemeClr val="accent1">
                    <a:lumMod val="20000"/>
                    <a:lumOff val="80000"/>
                  </a:schemeClr>
                </a:solidFill>
              </a:rPr>
              <a:t>Shahiduzzaman</a:t>
            </a:r>
            <a:br>
              <a:rPr lang="en-US" dirty="0">
                <a:solidFill>
                  <a:schemeClr val="accent1">
                    <a:lumMod val="20000"/>
                    <a:lumOff val="80000"/>
                  </a:schemeClr>
                </a:solidFill>
              </a:rPr>
            </a:br>
            <a:r>
              <a:rPr lang="en-US" dirty="0">
                <a:solidFill>
                  <a:schemeClr val="accent1">
                    <a:lumMod val="20000"/>
                    <a:lumOff val="80000"/>
                  </a:schemeClr>
                </a:solidFill>
              </a:rPr>
              <a:t>Lecturer</a:t>
            </a:r>
            <a:br>
              <a:rPr lang="en-US" dirty="0">
                <a:solidFill>
                  <a:schemeClr val="accent1">
                    <a:lumMod val="20000"/>
                    <a:lumOff val="80000"/>
                  </a:schemeClr>
                </a:solidFill>
              </a:rPr>
            </a:br>
            <a:r>
              <a:rPr lang="en-US" dirty="0">
                <a:solidFill>
                  <a:schemeClr val="accent1">
                    <a:lumMod val="20000"/>
                    <a:lumOff val="80000"/>
                  </a:schemeClr>
                </a:solidFill>
              </a:rPr>
              <a:t>Bangladesh University of Business and Technology.</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77;p73">
            <a:extLst>
              <a:ext uri="{FF2B5EF4-FFF2-40B4-BE49-F238E27FC236}">
                <a16:creationId xmlns:a16="http://schemas.microsoft.com/office/drawing/2014/main" id="{919A4E18-2F89-4DF7-BCF8-A119815FA02D}"/>
              </a:ext>
            </a:extLst>
          </p:cNvPr>
          <p:cNvSpPr txBox="1">
            <a:spLocks noGrp="1"/>
          </p:cNvSpPr>
          <p:nvPr>
            <p:ph type="title"/>
          </p:nvPr>
        </p:nvSpPr>
        <p:spPr>
          <a:xfrm>
            <a:off x="747207" y="2493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Diagram</a:t>
            </a:r>
            <a:endParaRPr dirty="0"/>
          </a:p>
        </p:txBody>
      </p:sp>
      <p:grpSp>
        <p:nvGrpSpPr>
          <p:cNvPr id="5" name="Google Shape;3279;p73">
            <a:extLst>
              <a:ext uri="{FF2B5EF4-FFF2-40B4-BE49-F238E27FC236}">
                <a16:creationId xmlns:a16="http://schemas.microsoft.com/office/drawing/2014/main" id="{4BD9631C-B3DE-44F9-A664-7262CE6DF89E}"/>
              </a:ext>
            </a:extLst>
          </p:cNvPr>
          <p:cNvGrpSpPr/>
          <p:nvPr/>
        </p:nvGrpSpPr>
        <p:grpSpPr>
          <a:xfrm>
            <a:off x="396318" y="1376775"/>
            <a:ext cx="8426679" cy="2929625"/>
            <a:chOff x="1890971" y="1788200"/>
            <a:chExt cx="2169979" cy="754416"/>
          </a:xfrm>
        </p:grpSpPr>
        <p:sp>
          <p:nvSpPr>
            <p:cNvPr id="6" name="Google Shape;3280;p73">
              <a:extLst>
                <a:ext uri="{FF2B5EF4-FFF2-40B4-BE49-F238E27FC236}">
                  <a16:creationId xmlns:a16="http://schemas.microsoft.com/office/drawing/2014/main" id="{08E6E875-2CC6-4BF5-B5EF-B3DA3E4C4A6D}"/>
                </a:ext>
              </a:extLst>
            </p:cNvPr>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81;p73">
              <a:extLst>
                <a:ext uri="{FF2B5EF4-FFF2-40B4-BE49-F238E27FC236}">
                  <a16:creationId xmlns:a16="http://schemas.microsoft.com/office/drawing/2014/main" id="{E6639DD7-A005-4C6D-BD34-B0BDFB504B0C}"/>
                </a:ext>
              </a:extLst>
            </p:cNvPr>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82;p73">
              <a:extLst>
                <a:ext uri="{FF2B5EF4-FFF2-40B4-BE49-F238E27FC236}">
                  <a16:creationId xmlns:a16="http://schemas.microsoft.com/office/drawing/2014/main" id="{D62C5125-5A66-4E22-84DB-575979311A8B}"/>
                </a:ext>
              </a:extLst>
            </p:cNvPr>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 name="Straight Connector 8">
            <a:extLst>
              <a:ext uri="{FF2B5EF4-FFF2-40B4-BE49-F238E27FC236}">
                <a16:creationId xmlns:a16="http://schemas.microsoft.com/office/drawing/2014/main" id="{F1C78E62-A2ED-48D2-AEEF-DBD04AFF97B8}"/>
              </a:ext>
            </a:extLst>
          </p:cNvPr>
          <p:cNvCxnSpPr>
            <a:cxnSpLocks/>
          </p:cNvCxnSpPr>
          <p:nvPr/>
        </p:nvCxnSpPr>
        <p:spPr>
          <a:xfrm flipH="1">
            <a:off x="1357381" y="1503902"/>
            <a:ext cx="700728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E76A02E-52CA-4218-957D-90226E864011}"/>
              </a:ext>
            </a:extLst>
          </p:cNvPr>
          <p:cNvSpPr/>
          <p:nvPr/>
        </p:nvSpPr>
        <p:spPr>
          <a:xfrm>
            <a:off x="3795756" y="752314"/>
            <a:ext cx="1838227" cy="4242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User Menu</a:t>
            </a:r>
          </a:p>
        </p:txBody>
      </p:sp>
      <p:cxnSp>
        <p:nvCxnSpPr>
          <p:cNvPr id="13" name="Straight Arrow Connector 12">
            <a:extLst>
              <a:ext uri="{FF2B5EF4-FFF2-40B4-BE49-F238E27FC236}">
                <a16:creationId xmlns:a16="http://schemas.microsoft.com/office/drawing/2014/main" id="{74D009ED-0D67-452F-BF7D-16220D6ED953}"/>
              </a:ext>
            </a:extLst>
          </p:cNvPr>
          <p:cNvCxnSpPr>
            <a:cxnSpLocks/>
          </p:cNvCxnSpPr>
          <p:nvPr/>
        </p:nvCxnSpPr>
        <p:spPr>
          <a:xfrm>
            <a:off x="2535412" y="1505933"/>
            <a:ext cx="1" cy="142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D68612-C4BB-4772-BF88-8F23F8071FB0}"/>
              </a:ext>
            </a:extLst>
          </p:cNvPr>
          <p:cNvCxnSpPr>
            <a:cxnSpLocks/>
            <a:endCxn id="23" idx="0"/>
          </p:cNvCxnSpPr>
          <p:nvPr/>
        </p:nvCxnSpPr>
        <p:spPr>
          <a:xfrm>
            <a:off x="3346244" y="1465217"/>
            <a:ext cx="1" cy="91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E834D6-6922-45DE-B903-FC4F4F5A5BCF}"/>
              </a:ext>
            </a:extLst>
          </p:cNvPr>
          <p:cNvCxnSpPr/>
          <p:nvPr/>
        </p:nvCxnSpPr>
        <p:spPr>
          <a:xfrm>
            <a:off x="4714870" y="1497112"/>
            <a:ext cx="0" cy="63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7C5D9E-E30D-4A87-B9DF-BA62EE65E516}"/>
              </a:ext>
            </a:extLst>
          </p:cNvPr>
          <p:cNvCxnSpPr>
            <a:cxnSpLocks/>
          </p:cNvCxnSpPr>
          <p:nvPr/>
        </p:nvCxnSpPr>
        <p:spPr>
          <a:xfrm>
            <a:off x="5618375" y="1503902"/>
            <a:ext cx="0" cy="235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AADC4F-07FA-4CA2-893F-18F63FD81357}"/>
              </a:ext>
            </a:extLst>
          </p:cNvPr>
          <p:cNvCxnSpPr>
            <a:cxnSpLocks/>
            <a:endCxn id="27" idx="0"/>
          </p:cNvCxnSpPr>
          <p:nvPr/>
        </p:nvCxnSpPr>
        <p:spPr>
          <a:xfrm>
            <a:off x="7149665" y="1503902"/>
            <a:ext cx="0" cy="948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B64637-87E9-43A4-BA87-D631A15CA059}"/>
              </a:ext>
            </a:extLst>
          </p:cNvPr>
          <p:cNvCxnSpPr/>
          <p:nvPr/>
        </p:nvCxnSpPr>
        <p:spPr>
          <a:xfrm>
            <a:off x="8337049" y="1503902"/>
            <a:ext cx="0" cy="63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2E2DD94-643F-4EBF-A0FA-337D8199E69D}"/>
              </a:ext>
            </a:extLst>
          </p:cNvPr>
          <p:cNvSpPr/>
          <p:nvPr/>
        </p:nvSpPr>
        <p:spPr>
          <a:xfrm>
            <a:off x="851615" y="3569369"/>
            <a:ext cx="1122795" cy="474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Phone</a:t>
            </a:r>
          </a:p>
        </p:txBody>
      </p:sp>
      <p:sp>
        <p:nvSpPr>
          <p:cNvPr id="22" name="Rectangle: Rounded Corners 21">
            <a:extLst>
              <a:ext uri="{FF2B5EF4-FFF2-40B4-BE49-F238E27FC236}">
                <a16:creationId xmlns:a16="http://schemas.microsoft.com/office/drawing/2014/main" id="{EC68D5EB-57E3-4FF8-BCEC-7042076E5B2C}"/>
              </a:ext>
            </a:extLst>
          </p:cNvPr>
          <p:cNvSpPr/>
          <p:nvPr/>
        </p:nvSpPr>
        <p:spPr>
          <a:xfrm>
            <a:off x="1944147" y="2934373"/>
            <a:ext cx="1122795" cy="474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Password</a:t>
            </a:r>
          </a:p>
        </p:txBody>
      </p:sp>
      <p:sp>
        <p:nvSpPr>
          <p:cNvPr id="23" name="Rectangle: Rounded Corners 22">
            <a:extLst>
              <a:ext uri="{FF2B5EF4-FFF2-40B4-BE49-F238E27FC236}">
                <a16:creationId xmlns:a16="http://schemas.microsoft.com/office/drawing/2014/main" id="{B9F73AD6-D376-4A99-83C6-F934C7BE26F5}"/>
              </a:ext>
            </a:extLst>
          </p:cNvPr>
          <p:cNvSpPr/>
          <p:nvPr/>
        </p:nvSpPr>
        <p:spPr>
          <a:xfrm>
            <a:off x="2784847" y="2380791"/>
            <a:ext cx="1122795" cy="474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Address</a:t>
            </a:r>
          </a:p>
        </p:txBody>
      </p:sp>
      <p:sp>
        <p:nvSpPr>
          <p:cNvPr id="24" name="Rectangle: Rounded Corners 23">
            <a:extLst>
              <a:ext uri="{FF2B5EF4-FFF2-40B4-BE49-F238E27FC236}">
                <a16:creationId xmlns:a16="http://schemas.microsoft.com/office/drawing/2014/main" id="{3CC33513-488C-4D38-920D-6C6D43E01F9E}"/>
              </a:ext>
            </a:extLst>
          </p:cNvPr>
          <p:cNvSpPr/>
          <p:nvPr/>
        </p:nvSpPr>
        <p:spPr>
          <a:xfrm>
            <a:off x="4133541" y="2145087"/>
            <a:ext cx="1122795" cy="605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25" name="Rectangle: Rounded Corners 24">
            <a:extLst>
              <a:ext uri="{FF2B5EF4-FFF2-40B4-BE49-F238E27FC236}">
                <a16:creationId xmlns:a16="http://schemas.microsoft.com/office/drawing/2014/main" id="{E2BD5C0F-FB58-4BF5-8ECB-3201C5F5B7CA}"/>
              </a:ext>
            </a:extLst>
          </p:cNvPr>
          <p:cNvSpPr/>
          <p:nvPr/>
        </p:nvSpPr>
        <p:spPr>
          <a:xfrm>
            <a:off x="5056977" y="3811345"/>
            <a:ext cx="1122795" cy="667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Withdraw</a:t>
            </a:r>
          </a:p>
        </p:txBody>
      </p:sp>
      <p:sp>
        <p:nvSpPr>
          <p:cNvPr id="27" name="Rectangle: Rounded Corners 26">
            <a:extLst>
              <a:ext uri="{FF2B5EF4-FFF2-40B4-BE49-F238E27FC236}">
                <a16:creationId xmlns:a16="http://schemas.microsoft.com/office/drawing/2014/main" id="{7DE819CC-8668-41E6-8E86-C9B0710823C3}"/>
              </a:ext>
            </a:extLst>
          </p:cNvPr>
          <p:cNvSpPr/>
          <p:nvPr/>
        </p:nvSpPr>
        <p:spPr>
          <a:xfrm>
            <a:off x="6588268" y="2452520"/>
            <a:ext cx="1122794" cy="624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Deposit</a:t>
            </a:r>
          </a:p>
        </p:txBody>
      </p:sp>
      <p:sp>
        <p:nvSpPr>
          <p:cNvPr id="28" name="Rectangle: Rounded Corners 27">
            <a:extLst>
              <a:ext uri="{FF2B5EF4-FFF2-40B4-BE49-F238E27FC236}">
                <a16:creationId xmlns:a16="http://schemas.microsoft.com/office/drawing/2014/main" id="{46FDFDA5-AA74-4E14-A7A4-7B2BD89359BF}"/>
              </a:ext>
            </a:extLst>
          </p:cNvPr>
          <p:cNvSpPr/>
          <p:nvPr/>
        </p:nvSpPr>
        <p:spPr>
          <a:xfrm>
            <a:off x="7775651" y="2145405"/>
            <a:ext cx="1122795" cy="47448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30" name="Straight Connector 29">
            <a:extLst>
              <a:ext uri="{FF2B5EF4-FFF2-40B4-BE49-F238E27FC236}">
                <a16:creationId xmlns:a16="http://schemas.microsoft.com/office/drawing/2014/main" id="{D1E24456-ABA1-40C2-B214-4200F3A7A375}"/>
              </a:ext>
            </a:extLst>
          </p:cNvPr>
          <p:cNvCxnSpPr>
            <a:cxnSpLocks/>
          </p:cNvCxnSpPr>
          <p:nvPr/>
        </p:nvCxnSpPr>
        <p:spPr>
          <a:xfrm>
            <a:off x="4714870" y="1156686"/>
            <a:ext cx="0" cy="33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BE776C59-4C5B-9597-CFF5-C19365FFE00F}"/>
              </a:ext>
            </a:extLst>
          </p:cNvPr>
          <p:cNvCxnSpPr>
            <a:cxnSpLocks/>
          </p:cNvCxnSpPr>
          <p:nvPr/>
        </p:nvCxnSpPr>
        <p:spPr>
          <a:xfrm>
            <a:off x="1357381" y="1505933"/>
            <a:ext cx="0" cy="200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748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230"/>
        <p:cNvGrpSpPr/>
        <p:nvPr/>
      </p:nvGrpSpPr>
      <p:grpSpPr>
        <a:xfrm>
          <a:off x="0" y="0"/>
          <a:ext cx="0" cy="0"/>
          <a:chOff x="0" y="0"/>
          <a:chExt cx="0" cy="0"/>
        </a:xfrm>
      </p:grpSpPr>
      <p:sp>
        <p:nvSpPr>
          <p:cNvPr id="2231" name="Google Shape;2231;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232" name="Google Shape;2232;p6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KEY FEATURES</a:t>
            </a:r>
            <a:endParaRPr dirty="0"/>
          </a:p>
        </p:txBody>
      </p:sp>
      <p:grpSp>
        <p:nvGrpSpPr>
          <p:cNvPr id="2233" name="Google Shape;2233;p61"/>
          <p:cNvGrpSpPr/>
          <p:nvPr/>
        </p:nvGrpSpPr>
        <p:grpSpPr>
          <a:xfrm>
            <a:off x="6010074" y="1528625"/>
            <a:ext cx="80672" cy="1487545"/>
            <a:chOff x="240800" y="2580554"/>
            <a:chExt cx="14075" cy="276346"/>
          </a:xfrm>
        </p:grpSpPr>
        <p:sp>
          <p:nvSpPr>
            <p:cNvPr id="2234" name="Google Shape;2234;p61"/>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61"/>
          <p:cNvGrpSpPr/>
          <p:nvPr/>
        </p:nvGrpSpPr>
        <p:grpSpPr>
          <a:xfrm rot="10800000">
            <a:off x="6807254" y="4077830"/>
            <a:ext cx="543432" cy="741197"/>
            <a:chOff x="2878829" y="3023092"/>
            <a:chExt cx="543432" cy="741197"/>
          </a:xfrm>
        </p:grpSpPr>
        <p:sp>
          <p:nvSpPr>
            <p:cNvPr id="2239" name="Google Shape;2239;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61"/>
          <p:cNvGrpSpPr/>
          <p:nvPr/>
        </p:nvGrpSpPr>
        <p:grpSpPr>
          <a:xfrm rot="10800000">
            <a:off x="1239817" y="2482080"/>
            <a:ext cx="543432" cy="741197"/>
            <a:chOff x="2878829" y="3023092"/>
            <a:chExt cx="543432" cy="741197"/>
          </a:xfrm>
        </p:grpSpPr>
        <p:sp>
          <p:nvSpPr>
            <p:cNvPr id="2264" name="Google Shape;2264;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1"/>
          <p:cNvGrpSpPr/>
          <p:nvPr/>
        </p:nvGrpSpPr>
        <p:grpSpPr>
          <a:xfrm flipH="1">
            <a:off x="5875692" y="285902"/>
            <a:ext cx="2956954" cy="4721744"/>
            <a:chOff x="4479125" y="1041049"/>
            <a:chExt cx="935952" cy="1494601"/>
          </a:xfrm>
        </p:grpSpPr>
        <p:sp>
          <p:nvSpPr>
            <p:cNvPr id="2289" name="Google Shape;2289;p61"/>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13" name="Google Shape;513;p42"/>
          <p:cNvGrpSpPr/>
          <p:nvPr/>
        </p:nvGrpSpPr>
        <p:grpSpPr>
          <a:xfrm>
            <a:off x="369709" y="1747695"/>
            <a:ext cx="80672" cy="2727962"/>
            <a:chOff x="240800" y="2387710"/>
            <a:chExt cx="14075" cy="469190"/>
          </a:xfrm>
        </p:grpSpPr>
        <p:sp>
          <p:nvSpPr>
            <p:cNvPr id="514" name="Google Shape;514;p42"/>
            <p:cNvSpPr/>
            <p:nvPr/>
          </p:nvSpPr>
          <p:spPr>
            <a:xfrm>
              <a:off x="240802" y="2387710"/>
              <a:ext cx="11398" cy="362762"/>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2"/>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7399928" y="323637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963650" y="2773946"/>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2"/>
          <p:cNvGrpSpPr/>
          <p:nvPr/>
        </p:nvGrpSpPr>
        <p:grpSpPr>
          <a:xfrm>
            <a:off x="1050479" y="1602505"/>
            <a:ext cx="543432" cy="741197"/>
            <a:chOff x="2878829" y="3023092"/>
            <a:chExt cx="543432" cy="741197"/>
          </a:xfrm>
        </p:grpSpPr>
        <p:sp>
          <p:nvSpPr>
            <p:cNvPr id="522" name="Google Shape;522;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2"/>
          <p:cNvGrpSpPr/>
          <p:nvPr/>
        </p:nvGrpSpPr>
        <p:grpSpPr>
          <a:xfrm>
            <a:off x="7820379" y="4045930"/>
            <a:ext cx="543432" cy="741197"/>
            <a:chOff x="2878829" y="3023092"/>
            <a:chExt cx="543432" cy="741197"/>
          </a:xfrm>
        </p:grpSpPr>
        <p:sp>
          <p:nvSpPr>
            <p:cNvPr id="547" name="Google Shape;547;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15066;p89">
            <a:extLst>
              <a:ext uri="{FF2B5EF4-FFF2-40B4-BE49-F238E27FC236}">
                <a16:creationId xmlns:a16="http://schemas.microsoft.com/office/drawing/2014/main" id="{1842E2CF-695A-4ABF-99A8-E18A73811A7C}"/>
              </a:ext>
            </a:extLst>
          </p:cNvPr>
          <p:cNvGrpSpPr/>
          <p:nvPr/>
        </p:nvGrpSpPr>
        <p:grpSpPr>
          <a:xfrm>
            <a:off x="1592892" y="557924"/>
            <a:ext cx="385318" cy="349945"/>
            <a:chOff x="6069423" y="2891892"/>
            <a:chExt cx="362321" cy="364231"/>
          </a:xfrm>
        </p:grpSpPr>
        <p:sp>
          <p:nvSpPr>
            <p:cNvPr id="100" name="Google Shape;15067;p89">
              <a:extLst>
                <a:ext uri="{FF2B5EF4-FFF2-40B4-BE49-F238E27FC236}">
                  <a16:creationId xmlns:a16="http://schemas.microsoft.com/office/drawing/2014/main" id="{8D861F64-0040-42B4-8146-19EEEFAAA8CB}"/>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068;p89">
              <a:extLst>
                <a:ext uri="{FF2B5EF4-FFF2-40B4-BE49-F238E27FC236}">
                  <a16:creationId xmlns:a16="http://schemas.microsoft.com/office/drawing/2014/main" id="{540085D7-C100-4CED-B7DC-6CAD73E4596D}"/>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069;p89">
              <a:extLst>
                <a:ext uri="{FF2B5EF4-FFF2-40B4-BE49-F238E27FC236}">
                  <a16:creationId xmlns:a16="http://schemas.microsoft.com/office/drawing/2014/main" id="{CF83AFC1-86E1-44C3-A3EF-DE1B56581200}"/>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070;p89">
              <a:extLst>
                <a:ext uri="{FF2B5EF4-FFF2-40B4-BE49-F238E27FC236}">
                  <a16:creationId xmlns:a16="http://schemas.microsoft.com/office/drawing/2014/main" id="{42691A1B-656C-44DA-92D7-4536802BE771}"/>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071;p89">
              <a:extLst>
                <a:ext uri="{FF2B5EF4-FFF2-40B4-BE49-F238E27FC236}">
                  <a16:creationId xmlns:a16="http://schemas.microsoft.com/office/drawing/2014/main" id="{F96335CD-3EDA-4D23-A60D-96143B3F57BD}"/>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072;p89">
              <a:extLst>
                <a:ext uri="{FF2B5EF4-FFF2-40B4-BE49-F238E27FC236}">
                  <a16:creationId xmlns:a16="http://schemas.microsoft.com/office/drawing/2014/main" id="{C409F157-CA9F-4965-B1FC-CB219462887D}"/>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99B66865-17C5-4FF1-A667-A5E3A9499D34}"/>
              </a:ext>
            </a:extLst>
          </p:cNvPr>
          <p:cNvSpPr txBox="1"/>
          <p:nvPr/>
        </p:nvSpPr>
        <p:spPr>
          <a:xfrm>
            <a:off x="2149927" y="557924"/>
            <a:ext cx="4844146" cy="369332"/>
          </a:xfrm>
          <a:prstGeom prst="rect">
            <a:avLst/>
          </a:prstGeom>
          <a:noFill/>
        </p:spPr>
        <p:txBody>
          <a:bodyPr wrap="square" rtlCol="0">
            <a:spAutoFit/>
          </a:bodyPr>
          <a:lstStyle/>
          <a:p>
            <a:r>
              <a:rPr lang="en-US" sz="1800" b="0" i="0" u="none" strike="noStrike" dirty="0">
                <a:solidFill>
                  <a:schemeClr val="bg1"/>
                </a:solidFill>
                <a:effectLst/>
                <a:latin typeface="Oswald"/>
              </a:rPr>
              <a:t> </a:t>
            </a:r>
            <a:r>
              <a:rPr lang="en-US" sz="1800" dirty="0">
                <a:solidFill>
                  <a:schemeClr val="bg1"/>
                </a:solidFill>
                <a:latin typeface="Oswald"/>
              </a:rPr>
              <a:t>Creating User &amp; Admin database</a:t>
            </a:r>
            <a:r>
              <a:rPr lang="en-US" sz="1800" b="0" i="0" u="none" strike="noStrike" dirty="0">
                <a:solidFill>
                  <a:schemeClr val="bg1"/>
                </a:solidFill>
                <a:effectLst/>
                <a:latin typeface="Oswald"/>
              </a:rPr>
              <a:t>.</a:t>
            </a:r>
            <a:endParaRPr lang="en-US" b="1" dirty="0">
              <a:solidFill>
                <a:schemeClr val="bg1"/>
              </a:solidFill>
              <a:latin typeface="Oswald"/>
            </a:endParaRPr>
          </a:p>
        </p:txBody>
      </p:sp>
      <p:grpSp>
        <p:nvGrpSpPr>
          <p:cNvPr id="107" name="Google Shape;15066;p89">
            <a:extLst>
              <a:ext uri="{FF2B5EF4-FFF2-40B4-BE49-F238E27FC236}">
                <a16:creationId xmlns:a16="http://schemas.microsoft.com/office/drawing/2014/main" id="{47EB0A17-0F35-4B04-A664-88FC9431B61C}"/>
              </a:ext>
            </a:extLst>
          </p:cNvPr>
          <p:cNvGrpSpPr/>
          <p:nvPr/>
        </p:nvGrpSpPr>
        <p:grpSpPr>
          <a:xfrm>
            <a:off x="1591507" y="1118663"/>
            <a:ext cx="385318" cy="349945"/>
            <a:chOff x="6069423" y="2891892"/>
            <a:chExt cx="362321" cy="364231"/>
          </a:xfrm>
        </p:grpSpPr>
        <p:sp>
          <p:nvSpPr>
            <p:cNvPr id="108" name="Google Shape;15067;p89">
              <a:extLst>
                <a:ext uri="{FF2B5EF4-FFF2-40B4-BE49-F238E27FC236}">
                  <a16:creationId xmlns:a16="http://schemas.microsoft.com/office/drawing/2014/main" id="{A9D615D2-17CA-4437-B501-0E3B29793E54}"/>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068;p89">
              <a:extLst>
                <a:ext uri="{FF2B5EF4-FFF2-40B4-BE49-F238E27FC236}">
                  <a16:creationId xmlns:a16="http://schemas.microsoft.com/office/drawing/2014/main" id="{7B62F476-07C4-4EC4-B2B5-0C358D37A2E2}"/>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069;p89">
              <a:extLst>
                <a:ext uri="{FF2B5EF4-FFF2-40B4-BE49-F238E27FC236}">
                  <a16:creationId xmlns:a16="http://schemas.microsoft.com/office/drawing/2014/main" id="{7455806B-DDCE-4976-B46E-F94C9691190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070;p89">
              <a:extLst>
                <a:ext uri="{FF2B5EF4-FFF2-40B4-BE49-F238E27FC236}">
                  <a16:creationId xmlns:a16="http://schemas.microsoft.com/office/drawing/2014/main" id="{3E56744D-DB96-452A-B22D-E55D051EC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071;p89">
              <a:extLst>
                <a:ext uri="{FF2B5EF4-FFF2-40B4-BE49-F238E27FC236}">
                  <a16:creationId xmlns:a16="http://schemas.microsoft.com/office/drawing/2014/main" id="{88BE3AD5-F509-4C06-BB21-69B8287D0756}"/>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072;p89">
              <a:extLst>
                <a:ext uri="{FF2B5EF4-FFF2-40B4-BE49-F238E27FC236}">
                  <a16:creationId xmlns:a16="http://schemas.microsoft.com/office/drawing/2014/main" id="{545BE271-BFAE-4CAC-82DB-2FAE21A06CCA}"/>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extBox 28">
            <a:extLst>
              <a:ext uri="{FF2B5EF4-FFF2-40B4-BE49-F238E27FC236}">
                <a16:creationId xmlns:a16="http://schemas.microsoft.com/office/drawing/2014/main" id="{9016FB20-94AB-41DA-A2EE-71A1FE1E451A}"/>
              </a:ext>
            </a:extLst>
          </p:cNvPr>
          <p:cNvSpPr txBox="1"/>
          <p:nvPr/>
        </p:nvSpPr>
        <p:spPr>
          <a:xfrm>
            <a:off x="2149927" y="1113691"/>
            <a:ext cx="4844146" cy="369332"/>
          </a:xfrm>
          <a:prstGeom prst="rect">
            <a:avLst/>
          </a:prstGeom>
          <a:noFill/>
        </p:spPr>
        <p:txBody>
          <a:bodyPr wrap="square" rtlCol="0">
            <a:spAutoFit/>
          </a:bodyPr>
          <a:lstStyle/>
          <a:p>
            <a:r>
              <a:rPr lang="en-US" sz="1800" dirty="0">
                <a:solidFill>
                  <a:schemeClr val="bg1"/>
                </a:solidFill>
                <a:latin typeface="Oswald"/>
              </a:rPr>
              <a:t> Creating separate panels for User and Admin</a:t>
            </a:r>
            <a:r>
              <a:rPr lang="en-US" sz="1800" b="0" i="0" u="none" strike="noStrike" dirty="0">
                <a:solidFill>
                  <a:schemeClr val="bg1"/>
                </a:solidFill>
                <a:effectLst/>
                <a:latin typeface="Oswald"/>
              </a:rPr>
              <a:t>.</a:t>
            </a:r>
            <a:endParaRPr lang="en-US" dirty="0">
              <a:solidFill>
                <a:schemeClr val="bg1"/>
              </a:solidFill>
              <a:latin typeface="Oswald"/>
            </a:endParaRPr>
          </a:p>
        </p:txBody>
      </p:sp>
      <p:grpSp>
        <p:nvGrpSpPr>
          <p:cNvPr id="115" name="Google Shape;15066;p89">
            <a:extLst>
              <a:ext uri="{FF2B5EF4-FFF2-40B4-BE49-F238E27FC236}">
                <a16:creationId xmlns:a16="http://schemas.microsoft.com/office/drawing/2014/main" id="{78B40414-AB36-474C-86AB-648C01326B60}"/>
              </a:ext>
            </a:extLst>
          </p:cNvPr>
          <p:cNvGrpSpPr/>
          <p:nvPr/>
        </p:nvGrpSpPr>
        <p:grpSpPr>
          <a:xfrm>
            <a:off x="1591117" y="1752538"/>
            <a:ext cx="385318" cy="336510"/>
            <a:chOff x="6069423" y="2891892"/>
            <a:chExt cx="362321" cy="364231"/>
          </a:xfrm>
        </p:grpSpPr>
        <p:sp>
          <p:nvSpPr>
            <p:cNvPr id="116" name="Google Shape;15067;p89">
              <a:extLst>
                <a:ext uri="{FF2B5EF4-FFF2-40B4-BE49-F238E27FC236}">
                  <a16:creationId xmlns:a16="http://schemas.microsoft.com/office/drawing/2014/main" id="{86A74DAB-58DB-47BD-80F7-BAE6EB0564B5}"/>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068;p89">
              <a:extLst>
                <a:ext uri="{FF2B5EF4-FFF2-40B4-BE49-F238E27FC236}">
                  <a16:creationId xmlns:a16="http://schemas.microsoft.com/office/drawing/2014/main" id="{EBBA362E-8E4C-461E-8933-89710F9302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069;p89">
              <a:extLst>
                <a:ext uri="{FF2B5EF4-FFF2-40B4-BE49-F238E27FC236}">
                  <a16:creationId xmlns:a16="http://schemas.microsoft.com/office/drawing/2014/main" id="{8B776040-6969-4141-9342-E19CEB386AEC}"/>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070;p89">
              <a:extLst>
                <a:ext uri="{FF2B5EF4-FFF2-40B4-BE49-F238E27FC236}">
                  <a16:creationId xmlns:a16="http://schemas.microsoft.com/office/drawing/2014/main" id="{6489D039-70DB-44EE-BFA8-461FB92A53F4}"/>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071;p89">
              <a:extLst>
                <a:ext uri="{FF2B5EF4-FFF2-40B4-BE49-F238E27FC236}">
                  <a16:creationId xmlns:a16="http://schemas.microsoft.com/office/drawing/2014/main" id="{6EF8C73F-E9E9-4C19-B8EB-BE8F6BA3A75A}"/>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072;p89">
              <a:extLst>
                <a:ext uri="{FF2B5EF4-FFF2-40B4-BE49-F238E27FC236}">
                  <a16:creationId xmlns:a16="http://schemas.microsoft.com/office/drawing/2014/main" id="{2E30A40B-F786-419A-A198-A56FB3B666C0}"/>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TextBox 30">
            <a:extLst>
              <a:ext uri="{FF2B5EF4-FFF2-40B4-BE49-F238E27FC236}">
                <a16:creationId xmlns:a16="http://schemas.microsoft.com/office/drawing/2014/main" id="{07F33359-4991-41ED-ADDA-6BC0259D3240}"/>
              </a:ext>
            </a:extLst>
          </p:cNvPr>
          <p:cNvSpPr txBox="1"/>
          <p:nvPr/>
        </p:nvSpPr>
        <p:spPr>
          <a:xfrm>
            <a:off x="2145731" y="1756991"/>
            <a:ext cx="5410812" cy="369332"/>
          </a:xfrm>
          <a:prstGeom prst="rect">
            <a:avLst/>
          </a:prstGeom>
          <a:noFill/>
        </p:spPr>
        <p:txBody>
          <a:bodyPr wrap="square" rtlCol="0">
            <a:spAutoFit/>
          </a:bodyPr>
          <a:lstStyle/>
          <a:p>
            <a:r>
              <a:rPr lang="en-US" sz="1800" b="0" i="0" u="none" strike="noStrike" dirty="0">
                <a:solidFill>
                  <a:schemeClr val="bg1"/>
                </a:solidFill>
                <a:effectLst/>
                <a:latin typeface="Oswald"/>
              </a:rPr>
              <a:t> </a:t>
            </a:r>
            <a:r>
              <a:rPr lang="en-US" sz="1800" dirty="0">
                <a:solidFill>
                  <a:schemeClr val="bg1"/>
                </a:solidFill>
                <a:latin typeface="Oswald"/>
              </a:rPr>
              <a:t>Deposit </a:t>
            </a:r>
            <a:r>
              <a:rPr lang="en-US" sz="1800" b="0" i="0" u="none" strike="noStrike" dirty="0">
                <a:solidFill>
                  <a:schemeClr val="bg1"/>
                </a:solidFill>
                <a:effectLst/>
                <a:latin typeface="Oswald"/>
              </a:rPr>
              <a:t> Money.</a:t>
            </a:r>
            <a:endParaRPr lang="en-US" dirty="0">
              <a:solidFill>
                <a:schemeClr val="bg1"/>
              </a:solidFill>
              <a:latin typeface="Oswald"/>
            </a:endParaRPr>
          </a:p>
        </p:txBody>
      </p:sp>
      <p:grpSp>
        <p:nvGrpSpPr>
          <p:cNvPr id="131" name="Google Shape;15066;p89">
            <a:extLst>
              <a:ext uri="{FF2B5EF4-FFF2-40B4-BE49-F238E27FC236}">
                <a16:creationId xmlns:a16="http://schemas.microsoft.com/office/drawing/2014/main" id="{46E20FBB-69AE-4610-938B-662B55E19296}"/>
              </a:ext>
            </a:extLst>
          </p:cNvPr>
          <p:cNvGrpSpPr/>
          <p:nvPr/>
        </p:nvGrpSpPr>
        <p:grpSpPr>
          <a:xfrm>
            <a:off x="1580700" y="2381508"/>
            <a:ext cx="385318" cy="336510"/>
            <a:chOff x="6069423" y="2891892"/>
            <a:chExt cx="362321" cy="364231"/>
          </a:xfrm>
        </p:grpSpPr>
        <p:sp>
          <p:nvSpPr>
            <p:cNvPr id="132" name="Google Shape;15067;p89">
              <a:extLst>
                <a:ext uri="{FF2B5EF4-FFF2-40B4-BE49-F238E27FC236}">
                  <a16:creationId xmlns:a16="http://schemas.microsoft.com/office/drawing/2014/main" id="{14D3F376-F9BF-4348-9525-CFF368857B6C}"/>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068;p89">
              <a:extLst>
                <a:ext uri="{FF2B5EF4-FFF2-40B4-BE49-F238E27FC236}">
                  <a16:creationId xmlns:a16="http://schemas.microsoft.com/office/drawing/2014/main" id="{C87B1EA2-928F-4D54-B6CE-97DDA8EAFACB}"/>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069;p89">
              <a:extLst>
                <a:ext uri="{FF2B5EF4-FFF2-40B4-BE49-F238E27FC236}">
                  <a16:creationId xmlns:a16="http://schemas.microsoft.com/office/drawing/2014/main" id="{730E9A04-6CD4-455E-BC10-460677D6C712}"/>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070;p89">
              <a:extLst>
                <a:ext uri="{FF2B5EF4-FFF2-40B4-BE49-F238E27FC236}">
                  <a16:creationId xmlns:a16="http://schemas.microsoft.com/office/drawing/2014/main" id="{7EAC1833-7713-45C3-8014-F9BDEEC2CEFE}"/>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071;p89">
              <a:extLst>
                <a:ext uri="{FF2B5EF4-FFF2-40B4-BE49-F238E27FC236}">
                  <a16:creationId xmlns:a16="http://schemas.microsoft.com/office/drawing/2014/main" id="{97EC0D03-AA79-4236-B7ED-F822CFD840AA}"/>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072;p89">
              <a:extLst>
                <a:ext uri="{FF2B5EF4-FFF2-40B4-BE49-F238E27FC236}">
                  <a16:creationId xmlns:a16="http://schemas.microsoft.com/office/drawing/2014/main" id="{D3009943-D054-4C90-B784-AA165BB8E0F1}"/>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TextBox 479">
            <a:extLst>
              <a:ext uri="{FF2B5EF4-FFF2-40B4-BE49-F238E27FC236}">
                <a16:creationId xmlns:a16="http://schemas.microsoft.com/office/drawing/2014/main" id="{D34D6765-89A3-4EFE-86CB-FD08D30F04B6}"/>
              </a:ext>
            </a:extLst>
          </p:cNvPr>
          <p:cNvSpPr txBox="1"/>
          <p:nvPr/>
        </p:nvSpPr>
        <p:spPr>
          <a:xfrm>
            <a:off x="2145731" y="2325424"/>
            <a:ext cx="5196320" cy="369332"/>
          </a:xfrm>
          <a:prstGeom prst="rect">
            <a:avLst/>
          </a:prstGeom>
          <a:noFill/>
        </p:spPr>
        <p:txBody>
          <a:bodyPr wrap="square" rtlCol="0">
            <a:spAutoFit/>
          </a:bodyPr>
          <a:lstStyle/>
          <a:p>
            <a:r>
              <a:rPr lang="en-US" sz="1800" b="0" i="0" u="none" strike="noStrike" dirty="0">
                <a:solidFill>
                  <a:schemeClr val="bg1"/>
                </a:solidFill>
                <a:effectLst/>
                <a:latin typeface="Oswald"/>
              </a:rPr>
              <a:t> </a:t>
            </a:r>
            <a:r>
              <a:rPr lang="en-US" sz="1800" dirty="0">
                <a:solidFill>
                  <a:schemeClr val="bg1"/>
                </a:solidFill>
                <a:latin typeface="Oswald"/>
              </a:rPr>
              <a:t>Withdraw Money</a:t>
            </a:r>
            <a:r>
              <a:rPr lang="en-US" sz="1800" b="0" i="0" u="none" strike="noStrike" dirty="0">
                <a:solidFill>
                  <a:schemeClr val="bg1"/>
                </a:solidFill>
                <a:effectLst/>
                <a:latin typeface="Oswald"/>
              </a:rPr>
              <a:t>.</a:t>
            </a:r>
            <a:endParaRPr lang="en-US" dirty="0">
              <a:solidFill>
                <a:schemeClr val="bg1"/>
              </a:solidFill>
              <a:latin typeface="Oswald"/>
            </a:endParaRPr>
          </a:p>
        </p:txBody>
      </p:sp>
      <p:grpSp>
        <p:nvGrpSpPr>
          <p:cNvPr id="139" name="Google Shape;15066;p89">
            <a:extLst>
              <a:ext uri="{FF2B5EF4-FFF2-40B4-BE49-F238E27FC236}">
                <a16:creationId xmlns:a16="http://schemas.microsoft.com/office/drawing/2014/main" id="{08F03FB8-810C-4693-A855-862804D9A805}"/>
              </a:ext>
            </a:extLst>
          </p:cNvPr>
          <p:cNvGrpSpPr/>
          <p:nvPr/>
        </p:nvGrpSpPr>
        <p:grpSpPr>
          <a:xfrm>
            <a:off x="1555862" y="3402833"/>
            <a:ext cx="385318" cy="336510"/>
            <a:chOff x="6069423" y="2891892"/>
            <a:chExt cx="362321" cy="364231"/>
          </a:xfrm>
        </p:grpSpPr>
        <p:sp>
          <p:nvSpPr>
            <p:cNvPr id="140" name="Google Shape;15067;p89">
              <a:extLst>
                <a:ext uri="{FF2B5EF4-FFF2-40B4-BE49-F238E27FC236}">
                  <a16:creationId xmlns:a16="http://schemas.microsoft.com/office/drawing/2014/main" id="{EA22ED47-FBD2-4910-A528-CAB148F6049F}"/>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068;p89">
              <a:extLst>
                <a:ext uri="{FF2B5EF4-FFF2-40B4-BE49-F238E27FC236}">
                  <a16:creationId xmlns:a16="http://schemas.microsoft.com/office/drawing/2014/main" id="{4E6FE524-CE70-4ABD-A1E0-949390A06C54}"/>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69;p89">
              <a:extLst>
                <a:ext uri="{FF2B5EF4-FFF2-40B4-BE49-F238E27FC236}">
                  <a16:creationId xmlns:a16="http://schemas.microsoft.com/office/drawing/2014/main" id="{0FF5962B-74BF-4758-A7F8-C8AB8282A1EF}"/>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070;p89">
              <a:extLst>
                <a:ext uri="{FF2B5EF4-FFF2-40B4-BE49-F238E27FC236}">
                  <a16:creationId xmlns:a16="http://schemas.microsoft.com/office/drawing/2014/main" id="{735AA6A0-A677-4E5E-A9F0-315E49F14B4F}"/>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071;p89">
              <a:extLst>
                <a:ext uri="{FF2B5EF4-FFF2-40B4-BE49-F238E27FC236}">
                  <a16:creationId xmlns:a16="http://schemas.microsoft.com/office/drawing/2014/main" id="{B70363AC-478E-4201-81FD-15B5940D348B}"/>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072;p89">
              <a:extLst>
                <a:ext uri="{FF2B5EF4-FFF2-40B4-BE49-F238E27FC236}">
                  <a16:creationId xmlns:a16="http://schemas.microsoft.com/office/drawing/2014/main" id="{990795ED-2E87-4EFF-BB0D-E3D78FE5A037}"/>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TextBox 480">
            <a:extLst>
              <a:ext uri="{FF2B5EF4-FFF2-40B4-BE49-F238E27FC236}">
                <a16:creationId xmlns:a16="http://schemas.microsoft.com/office/drawing/2014/main" id="{64AD30AD-64C3-45E0-981B-2078A7B419B0}"/>
              </a:ext>
            </a:extLst>
          </p:cNvPr>
          <p:cNvSpPr txBox="1"/>
          <p:nvPr/>
        </p:nvSpPr>
        <p:spPr>
          <a:xfrm>
            <a:off x="2210097" y="3299546"/>
            <a:ext cx="5292770" cy="646331"/>
          </a:xfrm>
          <a:prstGeom prst="rect">
            <a:avLst/>
          </a:prstGeom>
          <a:noFill/>
        </p:spPr>
        <p:txBody>
          <a:bodyPr wrap="square" rtlCol="0">
            <a:spAutoFit/>
          </a:bodyPr>
          <a:lstStyle/>
          <a:p>
            <a:r>
              <a:rPr lang="en-US" sz="1800" dirty="0">
                <a:solidFill>
                  <a:schemeClr val="bg1"/>
                </a:solidFill>
                <a:latin typeface="Oswald"/>
              </a:rPr>
              <a:t>M</a:t>
            </a:r>
            <a:r>
              <a:rPr lang="en-US" sz="1800" b="0" i="0" dirty="0">
                <a:solidFill>
                  <a:schemeClr val="bg1"/>
                </a:solidFill>
                <a:effectLst/>
                <a:latin typeface="Oswald"/>
              </a:rPr>
              <a:t>anage &amp; </a:t>
            </a:r>
            <a:r>
              <a:rPr lang="en-US" sz="1800" dirty="0">
                <a:solidFill>
                  <a:schemeClr val="bg1"/>
                </a:solidFill>
                <a:latin typeface="Oswald"/>
              </a:rPr>
              <a:t>K</a:t>
            </a:r>
            <a:r>
              <a:rPr lang="en-US" sz="1800" b="0" i="0" dirty="0">
                <a:solidFill>
                  <a:schemeClr val="bg1"/>
                </a:solidFill>
                <a:effectLst/>
                <a:latin typeface="Oswald"/>
              </a:rPr>
              <a:t>eep track of </a:t>
            </a:r>
            <a:r>
              <a:rPr lang="en-US" sz="1800" dirty="0">
                <a:solidFill>
                  <a:schemeClr val="bg1"/>
                </a:solidFill>
                <a:latin typeface="Oswald"/>
              </a:rPr>
              <a:t>new Users  &amp; T</a:t>
            </a:r>
            <a:r>
              <a:rPr lang="en-US" sz="1800" b="0" i="0" dirty="0">
                <a:solidFill>
                  <a:schemeClr val="bg1"/>
                </a:solidFill>
                <a:effectLst/>
                <a:latin typeface="Oswald"/>
              </a:rPr>
              <a:t>ransactions </a:t>
            </a:r>
            <a:r>
              <a:rPr lang="en-US" sz="1800" dirty="0">
                <a:solidFill>
                  <a:schemeClr val="bg1"/>
                </a:solidFill>
                <a:latin typeface="Oswald"/>
              </a:rPr>
              <a:t>information</a:t>
            </a:r>
            <a:r>
              <a:rPr lang="en-US" sz="1800" b="0" i="0" u="none" strike="noStrike" dirty="0">
                <a:solidFill>
                  <a:schemeClr val="bg1"/>
                </a:solidFill>
                <a:effectLst/>
                <a:latin typeface="Oswald"/>
              </a:rPr>
              <a:t>.</a:t>
            </a:r>
            <a:endParaRPr lang="en-US" dirty="0">
              <a:solidFill>
                <a:schemeClr val="bg1"/>
              </a:solidFill>
              <a:latin typeface="Oswald"/>
            </a:endParaRPr>
          </a:p>
        </p:txBody>
      </p:sp>
      <p:sp>
        <p:nvSpPr>
          <p:cNvPr id="482" name="TextBox 481">
            <a:extLst>
              <a:ext uri="{FF2B5EF4-FFF2-40B4-BE49-F238E27FC236}">
                <a16:creationId xmlns:a16="http://schemas.microsoft.com/office/drawing/2014/main" id="{E2682628-4F03-4385-AB23-8987CACB08B5}"/>
              </a:ext>
            </a:extLst>
          </p:cNvPr>
          <p:cNvSpPr txBox="1"/>
          <p:nvPr/>
        </p:nvSpPr>
        <p:spPr>
          <a:xfrm>
            <a:off x="2195932" y="3977266"/>
            <a:ext cx="5069905" cy="369332"/>
          </a:xfrm>
          <a:prstGeom prst="rect">
            <a:avLst/>
          </a:prstGeom>
          <a:noFill/>
        </p:spPr>
        <p:txBody>
          <a:bodyPr wrap="square" rtlCol="0">
            <a:spAutoFit/>
          </a:bodyPr>
          <a:lstStyle/>
          <a:p>
            <a:r>
              <a:rPr lang="en-US" sz="1800" dirty="0">
                <a:solidFill>
                  <a:schemeClr val="bg1"/>
                </a:solidFill>
                <a:latin typeface="Oswald"/>
              </a:rPr>
              <a:t>Update Phone , Password, Address</a:t>
            </a:r>
            <a:r>
              <a:rPr lang="en-US" sz="1800" b="0" i="0" u="none" strike="noStrike" dirty="0">
                <a:solidFill>
                  <a:schemeClr val="bg1"/>
                </a:solidFill>
                <a:effectLst/>
                <a:latin typeface="Oswald"/>
              </a:rPr>
              <a:t>.</a:t>
            </a:r>
            <a:endParaRPr lang="en-US" dirty="0">
              <a:solidFill>
                <a:schemeClr val="bg1"/>
              </a:solidFill>
              <a:latin typeface="Oswald"/>
            </a:endParaRPr>
          </a:p>
        </p:txBody>
      </p:sp>
      <p:grpSp>
        <p:nvGrpSpPr>
          <p:cNvPr id="155" name="Google Shape;15066;p89">
            <a:extLst>
              <a:ext uri="{FF2B5EF4-FFF2-40B4-BE49-F238E27FC236}">
                <a16:creationId xmlns:a16="http://schemas.microsoft.com/office/drawing/2014/main" id="{CCB4276A-253D-461F-BC6F-F389748F0B44}"/>
              </a:ext>
            </a:extLst>
          </p:cNvPr>
          <p:cNvGrpSpPr/>
          <p:nvPr/>
        </p:nvGrpSpPr>
        <p:grpSpPr>
          <a:xfrm>
            <a:off x="1595497" y="4468724"/>
            <a:ext cx="385318" cy="336510"/>
            <a:chOff x="6069423" y="2891892"/>
            <a:chExt cx="362321" cy="364231"/>
          </a:xfrm>
        </p:grpSpPr>
        <p:sp>
          <p:nvSpPr>
            <p:cNvPr id="156" name="Google Shape;15067;p89">
              <a:extLst>
                <a:ext uri="{FF2B5EF4-FFF2-40B4-BE49-F238E27FC236}">
                  <a16:creationId xmlns:a16="http://schemas.microsoft.com/office/drawing/2014/main" id="{0055D57B-27D3-45C8-B3E4-CD4AB8E41F1D}"/>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068;p89">
              <a:extLst>
                <a:ext uri="{FF2B5EF4-FFF2-40B4-BE49-F238E27FC236}">
                  <a16:creationId xmlns:a16="http://schemas.microsoft.com/office/drawing/2014/main" id="{3FC338A8-0776-453A-A617-4EEEEDFDDFAB}"/>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069;p89">
              <a:extLst>
                <a:ext uri="{FF2B5EF4-FFF2-40B4-BE49-F238E27FC236}">
                  <a16:creationId xmlns:a16="http://schemas.microsoft.com/office/drawing/2014/main" id="{91B953F4-3B80-4515-9EC4-0A1A55BB9A82}"/>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070;p89">
              <a:extLst>
                <a:ext uri="{FF2B5EF4-FFF2-40B4-BE49-F238E27FC236}">
                  <a16:creationId xmlns:a16="http://schemas.microsoft.com/office/drawing/2014/main" id="{82B44E82-1566-4E10-9285-9F6E297BD2F2}"/>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071;p89">
              <a:extLst>
                <a:ext uri="{FF2B5EF4-FFF2-40B4-BE49-F238E27FC236}">
                  <a16:creationId xmlns:a16="http://schemas.microsoft.com/office/drawing/2014/main" id="{2DF5C91A-F29D-406B-B36C-CA8E720AA440}"/>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072;p89">
              <a:extLst>
                <a:ext uri="{FF2B5EF4-FFF2-40B4-BE49-F238E27FC236}">
                  <a16:creationId xmlns:a16="http://schemas.microsoft.com/office/drawing/2014/main" id="{BB018DAA-8CC1-4254-B65A-17978B6EA04A}"/>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5066;p89">
            <a:extLst>
              <a:ext uri="{FF2B5EF4-FFF2-40B4-BE49-F238E27FC236}">
                <a16:creationId xmlns:a16="http://schemas.microsoft.com/office/drawing/2014/main" id="{57CFB5C0-A5E1-4AC5-A84F-12772940DE1D}"/>
              </a:ext>
            </a:extLst>
          </p:cNvPr>
          <p:cNvGrpSpPr/>
          <p:nvPr/>
        </p:nvGrpSpPr>
        <p:grpSpPr>
          <a:xfrm>
            <a:off x="1580700" y="3945403"/>
            <a:ext cx="385318" cy="336510"/>
            <a:chOff x="6069423" y="2891892"/>
            <a:chExt cx="362321" cy="364231"/>
          </a:xfrm>
        </p:grpSpPr>
        <p:sp>
          <p:nvSpPr>
            <p:cNvPr id="164" name="Google Shape;15067;p89">
              <a:extLst>
                <a:ext uri="{FF2B5EF4-FFF2-40B4-BE49-F238E27FC236}">
                  <a16:creationId xmlns:a16="http://schemas.microsoft.com/office/drawing/2014/main" id="{A7470D8B-EE66-4DB9-8827-335441DA48B6}"/>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068;p89">
              <a:extLst>
                <a:ext uri="{FF2B5EF4-FFF2-40B4-BE49-F238E27FC236}">
                  <a16:creationId xmlns:a16="http://schemas.microsoft.com/office/drawing/2014/main" id="{A0D85353-81B0-4495-8853-D9A0E4E9D8B6}"/>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069;p89">
              <a:extLst>
                <a:ext uri="{FF2B5EF4-FFF2-40B4-BE49-F238E27FC236}">
                  <a16:creationId xmlns:a16="http://schemas.microsoft.com/office/drawing/2014/main" id="{E5F09913-8AF9-4169-9C49-B3F73C8A9E26}"/>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070;p89">
              <a:extLst>
                <a:ext uri="{FF2B5EF4-FFF2-40B4-BE49-F238E27FC236}">
                  <a16:creationId xmlns:a16="http://schemas.microsoft.com/office/drawing/2014/main" id="{08FE427D-9288-43B8-92A6-78EA3BF5D562}"/>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071;p89">
              <a:extLst>
                <a:ext uri="{FF2B5EF4-FFF2-40B4-BE49-F238E27FC236}">
                  <a16:creationId xmlns:a16="http://schemas.microsoft.com/office/drawing/2014/main" id="{5AE42A82-BEB6-4307-8DC5-9D17C2F9D33D}"/>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072;p89">
              <a:extLst>
                <a:ext uri="{FF2B5EF4-FFF2-40B4-BE49-F238E27FC236}">
                  <a16:creationId xmlns:a16="http://schemas.microsoft.com/office/drawing/2014/main" id="{8BE54589-2776-4836-84CD-D16C91438B2D}"/>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TextBox 121">
            <a:extLst>
              <a:ext uri="{FF2B5EF4-FFF2-40B4-BE49-F238E27FC236}">
                <a16:creationId xmlns:a16="http://schemas.microsoft.com/office/drawing/2014/main" id="{8A732E18-E61F-45D3-B471-0863C37B9119}"/>
              </a:ext>
            </a:extLst>
          </p:cNvPr>
          <p:cNvSpPr txBox="1"/>
          <p:nvPr/>
        </p:nvSpPr>
        <p:spPr>
          <a:xfrm>
            <a:off x="2165758" y="4475657"/>
            <a:ext cx="5069905" cy="369332"/>
          </a:xfrm>
          <a:prstGeom prst="rect">
            <a:avLst/>
          </a:prstGeom>
          <a:noFill/>
        </p:spPr>
        <p:txBody>
          <a:bodyPr wrap="square" rtlCol="0">
            <a:spAutoFit/>
          </a:bodyPr>
          <a:lstStyle/>
          <a:p>
            <a:r>
              <a:rPr lang="en-US" sz="1800" dirty="0">
                <a:solidFill>
                  <a:schemeClr val="bg1"/>
                </a:solidFill>
                <a:latin typeface="Oswald"/>
              </a:rPr>
              <a:t>Removing human calculating error and Transaction fast.</a:t>
            </a:r>
            <a:endParaRPr lang="en-US" dirty="0">
              <a:solidFill>
                <a:schemeClr val="bg1"/>
              </a:solidFill>
              <a:latin typeface="Oswald"/>
            </a:endParaRPr>
          </a:p>
        </p:txBody>
      </p:sp>
      <p:grpSp>
        <p:nvGrpSpPr>
          <p:cNvPr id="123" name="Google Shape;15066;p89">
            <a:extLst>
              <a:ext uri="{FF2B5EF4-FFF2-40B4-BE49-F238E27FC236}">
                <a16:creationId xmlns:a16="http://schemas.microsoft.com/office/drawing/2014/main" id="{A71B8C20-54FA-4E6C-B54E-2314F1CA9F00}"/>
              </a:ext>
            </a:extLst>
          </p:cNvPr>
          <p:cNvGrpSpPr/>
          <p:nvPr/>
        </p:nvGrpSpPr>
        <p:grpSpPr>
          <a:xfrm>
            <a:off x="1564084" y="2884232"/>
            <a:ext cx="385318" cy="336510"/>
            <a:chOff x="6069423" y="2891892"/>
            <a:chExt cx="362321" cy="364231"/>
          </a:xfrm>
        </p:grpSpPr>
        <p:sp>
          <p:nvSpPr>
            <p:cNvPr id="124" name="Google Shape;15067;p89">
              <a:extLst>
                <a:ext uri="{FF2B5EF4-FFF2-40B4-BE49-F238E27FC236}">
                  <a16:creationId xmlns:a16="http://schemas.microsoft.com/office/drawing/2014/main" id="{BF314DE7-3B52-4487-B351-722C8CCEB20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068;p89">
              <a:extLst>
                <a:ext uri="{FF2B5EF4-FFF2-40B4-BE49-F238E27FC236}">
                  <a16:creationId xmlns:a16="http://schemas.microsoft.com/office/drawing/2014/main" id="{0BC1FB25-818D-4DEF-A653-26D5A9C790B8}"/>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069;p89">
              <a:extLst>
                <a:ext uri="{FF2B5EF4-FFF2-40B4-BE49-F238E27FC236}">
                  <a16:creationId xmlns:a16="http://schemas.microsoft.com/office/drawing/2014/main" id="{2BE5CD9E-A73C-42CA-AF24-33EC86158B3B}"/>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070;p89">
              <a:extLst>
                <a:ext uri="{FF2B5EF4-FFF2-40B4-BE49-F238E27FC236}">
                  <a16:creationId xmlns:a16="http://schemas.microsoft.com/office/drawing/2014/main" id="{65D818B0-91FF-42B4-A7A1-30F67B2A88F6}"/>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071;p89">
              <a:extLst>
                <a:ext uri="{FF2B5EF4-FFF2-40B4-BE49-F238E27FC236}">
                  <a16:creationId xmlns:a16="http://schemas.microsoft.com/office/drawing/2014/main" id="{525B9461-68DF-429E-A406-EAE803A66DEA}"/>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072;p89">
              <a:extLst>
                <a:ext uri="{FF2B5EF4-FFF2-40B4-BE49-F238E27FC236}">
                  <a16:creationId xmlns:a16="http://schemas.microsoft.com/office/drawing/2014/main" id="{B0C27FBF-50E3-4DD2-A44F-0B5CF72C9E0A}"/>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TextBox 129">
            <a:extLst>
              <a:ext uri="{FF2B5EF4-FFF2-40B4-BE49-F238E27FC236}">
                <a16:creationId xmlns:a16="http://schemas.microsoft.com/office/drawing/2014/main" id="{F4900FBC-4EB6-4BEA-919C-9DD57E16FF2C}"/>
              </a:ext>
            </a:extLst>
          </p:cNvPr>
          <p:cNvSpPr txBox="1"/>
          <p:nvPr/>
        </p:nvSpPr>
        <p:spPr>
          <a:xfrm>
            <a:off x="2195932" y="2824519"/>
            <a:ext cx="5196320" cy="369332"/>
          </a:xfrm>
          <a:prstGeom prst="rect">
            <a:avLst/>
          </a:prstGeom>
          <a:noFill/>
        </p:spPr>
        <p:txBody>
          <a:bodyPr wrap="square" rtlCol="0">
            <a:spAutoFit/>
          </a:bodyPr>
          <a:lstStyle/>
          <a:p>
            <a:r>
              <a:rPr lang="en-US" sz="1800" b="0" i="0" u="none" strike="noStrike" dirty="0">
                <a:solidFill>
                  <a:schemeClr val="bg1"/>
                </a:solidFill>
                <a:effectLst/>
                <a:latin typeface="Oswald"/>
              </a:rPr>
              <a:t>Multiple user register Option.</a:t>
            </a:r>
            <a:endParaRPr lang="en-US" dirty="0">
              <a:solidFill>
                <a:schemeClr val="bg1"/>
              </a:solidFill>
              <a:latin typeface="Oswald"/>
            </a:endParaRPr>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2"/>
        <p:cNvGrpSpPr/>
        <p:nvPr/>
      </p:nvGrpSpPr>
      <p:grpSpPr>
        <a:xfrm>
          <a:off x="0" y="0"/>
          <a:ext cx="0" cy="0"/>
          <a:chOff x="0" y="0"/>
          <a:chExt cx="0" cy="0"/>
        </a:xfrm>
      </p:grpSpPr>
      <p:grpSp>
        <p:nvGrpSpPr>
          <p:cNvPr id="907" name="Google Shape;907;p47"/>
          <p:cNvGrpSpPr/>
          <p:nvPr/>
        </p:nvGrpSpPr>
        <p:grpSpPr>
          <a:xfrm>
            <a:off x="4854724" y="2115876"/>
            <a:ext cx="80672" cy="1321569"/>
            <a:chOff x="240800" y="2611388"/>
            <a:chExt cx="14075" cy="245512"/>
          </a:xfrm>
        </p:grpSpPr>
        <p:sp>
          <p:nvSpPr>
            <p:cNvPr id="908" name="Google Shape;908;p47"/>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7"/>
          <p:cNvGrpSpPr/>
          <p:nvPr/>
        </p:nvGrpSpPr>
        <p:grpSpPr>
          <a:xfrm>
            <a:off x="234032" y="3836687"/>
            <a:ext cx="80672" cy="1321569"/>
            <a:chOff x="240800" y="2611388"/>
            <a:chExt cx="14075" cy="245512"/>
          </a:xfrm>
        </p:grpSpPr>
        <p:sp>
          <p:nvSpPr>
            <p:cNvPr id="913" name="Google Shape;913;p47"/>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7"/>
          <p:cNvGrpSpPr/>
          <p:nvPr/>
        </p:nvGrpSpPr>
        <p:grpSpPr>
          <a:xfrm>
            <a:off x="7880579" y="1374680"/>
            <a:ext cx="543432" cy="741197"/>
            <a:chOff x="2878829" y="3023092"/>
            <a:chExt cx="543432" cy="741197"/>
          </a:xfrm>
        </p:grpSpPr>
        <p:sp>
          <p:nvSpPr>
            <p:cNvPr id="918" name="Google Shape;91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47"/>
          <p:cNvGrpSpPr/>
          <p:nvPr/>
        </p:nvGrpSpPr>
        <p:grpSpPr>
          <a:xfrm>
            <a:off x="449509" y="368055"/>
            <a:ext cx="541000" cy="741197"/>
            <a:chOff x="1148622" y="1207755"/>
            <a:chExt cx="541000" cy="741197"/>
          </a:xfrm>
        </p:grpSpPr>
        <p:sp>
          <p:nvSpPr>
            <p:cNvPr id="943" name="Google Shape;943;p47"/>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7"/>
          <p:cNvGrpSpPr/>
          <p:nvPr/>
        </p:nvGrpSpPr>
        <p:grpSpPr>
          <a:xfrm>
            <a:off x="7285354" y="4606955"/>
            <a:ext cx="543432" cy="741197"/>
            <a:chOff x="2878829" y="3023092"/>
            <a:chExt cx="543432" cy="741197"/>
          </a:xfrm>
        </p:grpSpPr>
        <p:sp>
          <p:nvSpPr>
            <p:cNvPr id="968" name="Google Shape;96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7"/>
          <p:cNvGrpSpPr/>
          <p:nvPr/>
        </p:nvGrpSpPr>
        <p:grpSpPr>
          <a:xfrm flipH="1">
            <a:off x="2900567" y="285902"/>
            <a:ext cx="5932078" cy="4468002"/>
            <a:chOff x="4479125" y="1041049"/>
            <a:chExt cx="1877656" cy="1414283"/>
          </a:xfrm>
        </p:grpSpPr>
        <p:sp>
          <p:nvSpPr>
            <p:cNvPr id="993" name="Google Shape;993;p47"/>
            <p:cNvSpPr/>
            <p:nvPr/>
          </p:nvSpPr>
          <p:spPr>
            <a:xfrm>
              <a:off x="6274625" y="2374162"/>
              <a:ext cx="82156" cy="8117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81E14CB1-0C20-4202-A9D5-58D960F265A2}"/>
              </a:ext>
            </a:extLst>
          </p:cNvPr>
          <p:cNvSpPr txBox="1"/>
          <p:nvPr/>
        </p:nvSpPr>
        <p:spPr>
          <a:xfrm>
            <a:off x="637404" y="274459"/>
            <a:ext cx="5244286" cy="369332"/>
          </a:xfrm>
          <a:prstGeom prst="rect">
            <a:avLst/>
          </a:prstGeom>
          <a:noFill/>
        </p:spPr>
        <p:txBody>
          <a:bodyPr wrap="square" rtlCol="0">
            <a:spAutoFit/>
          </a:bodyPr>
          <a:lstStyle/>
          <a:p>
            <a:r>
              <a:rPr lang="en-US" sz="1800" dirty="0">
                <a:solidFill>
                  <a:schemeClr val="bg1"/>
                </a:solidFill>
                <a:latin typeface="Oswald"/>
              </a:rPr>
              <a:t>SOME SNAPS OF FEATURES</a:t>
            </a:r>
          </a:p>
        </p:txBody>
      </p:sp>
      <p:pic>
        <p:nvPicPr>
          <p:cNvPr id="4" name="Picture 3" descr="Graphical user interface, application&#10;&#10;Description automatically generated">
            <a:extLst>
              <a:ext uri="{FF2B5EF4-FFF2-40B4-BE49-F238E27FC236}">
                <a16:creationId xmlns:a16="http://schemas.microsoft.com/office/drawing/2014/main" id="{4E4C45D7-C451-1BA2-9A73-A28417ED190C}"/>
              </a:ext>
            </a:extLst>
          </p:cNvPr>
          <p:cNvPicPr>
            <a:picLocks noChangeAspect="1"/>
          </p:cNvPicPr>
          <p:nvPr/>
        </p:nvPicPr>
        <p:blipFill>
          <a:blip r:embed="rId4"/>
          <a:stretch>
            <a:fillRect/>
          </a:stretch>
        </p:blipFill>
        <p:spPr>
          <a:xfrm>
            <a:off x="665830" y="698147"/>
            <a:ext cx="3554557" cy="191598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C3D9C1B1-B84D-EB03-58EE-A0DD944EB856}"/>
              </a:ext>
            </a:extLst>
          </p:cNvPr>
          <p:cNvPicPr>
            <a:picLocks noChangeAspect="1"/>
          </p:cNvPicPr>
          <p:nvPr/>
        </p:nvPicPr>
        <p:blipFill>
          <a:blip r:embed="rId5"/>
          <a:stretch>
            <a:fillRect/>
          </a:stretch>
        </p:blipFill>
        <p:spPr>
          <a:xfrm>
            <a:off x="5161520" y="698147"/>
            <a:ext cx="3635379" cy="1964292"/>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155A6DD1-9272-E9B7-84E8-B5D867BE23B2}"/>
              </a:ext>
            </a:extLst>
          </p:cNvPr>
          <p:cNvPicPr>
            <a:picLocks noChangeAspect="1"/>
          </p:cNvPicPr>
          <p:nvPr/>
        </p:nvPicPr>
        <p:blipFill>
          <a:blip r:embed="rId6"/>
          <a:stretch>
            <a:fillRect/>
          </a:stretch>
        </p:blipFill>
        <p:spPr>
          <a:xfrm>
            <a:off x="638324" y="2927686"/>
            <a:ext cx="3582063" cy="191598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C2BF6F9A-0368-AB4F-862A-E88EB2A7595C}"/>
              </a:ext>
            </a:extLst>
          </p:cNvPr>
          <p:cNvPicPr>
            <a:picLocks noChangeAspect="1"/>
          </p:cNvPicPr>
          <p:nvPr/>
        </p:nvPicPr>
        <p:blipFill>
          <a:blip r:embed="rId7"/>
          <a:stretch>
            <a:fillRect/>
          </a:stretch>
        </p:blipFill>
        <p:spPr>
          <a:xfrm>
            <a:off x="5218634" y="2947689"/>
            <a:ext cx="3614011" cy="19492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xfrm>
            <a:off x="2841964" y="1927950"/>
            <a:ext cx="13389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1063" name="Google Shape;1063;p49"/>
          <p:cNvSpPr txBox="1">
            <a:spLocks noGrp="1"/>
          </p:cNvSpPr>
          <p:nvPr>
            <p:ph type="title" idx="2"/>
          </p:nvPr>
        </p:nvSpPr>
        <p:spPr>
          <a:xfrm>
            <a:off x="4318783" y="2085150"/>
            <a:ext cx="1531333"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USED TOOLS</a:t>
            </a:r>
            <a:endParaRPr dirty="0"/>
          </a:p>
        </p:txBody>
      </p:sp>
      <p:grpSp>
        <p:nvGrpSpPr>
          <p:cNvPr id="1064" name="Google Shape;1064;p49"/>
          <p:cNvGrpSpPr/>
          <p:nvPr/>
        </p:nvGrpSpPr>
        <p:grpSpPr>
          <a:xfrm>
            <a:off x="4209487" y="2275061"/>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0"/>
        <p:cNvGrpSpPr/>
        <p:nvPr/>
      </p:nvGrpSpPr>
      <p:grpSpPr>
        <a:xfrm>
          <a:off x="0" y="0"/>
          <a:ext cx="0" cy="0"/>
          <a:chOff x="0" y="0"/>
          <a:chExt cx="0" cy="0"/>
        </a:xfrm>
      </p:grpSpPr>
      <p:grpSp>
        <p:nvGrpSpPr>
          <p:cNvPr id="1003" name="Google Shape;1003;p48"/>
          <p:cNvGrpSpPr/>
          <p:nvPr/>
        </p:nvGrpSpPr>
        <p:grpSpPr>
          <a:xfrm>
            <a:off x="7880579" y="3424480"/>
            <a:ext cx="543432" cy="741197"/>
            <a:chOff x="2878829" y="3023092"/>
            <a:chExt cx="543432" cy="741197"/>
          </a:xfrm>
        </p:grpSpPr>
        <p:sp>
          <p:nvSpPr>
            <p:cNvPr id="1004" name="Google Shape;1004;p4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48"/>
          <p:cNvGrpSpPr/>
          <p:nvPr/>
        </p:nvGrpSpPr>
        <p:grpSpPr>
          <a:xfrm>
            <a:off x="449509" y="368055"/>
            <a:ext cx="541000" cy="741197"/>
            <a:chOff x="1148622" y="1207755"/>
            <a:chExt cx="541000" cy="741197"/>
          </a:xfrm>
        </p:grpSpPr>
        <p:sp>
          <p:nvSpPr>
            <p:cNvPr id="1029" name="Google Shape;1029;p48"/>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48"/>
          <p:cNvGrpSpPr/>
          <p:nvPr/>
        </p:nvGrpSpPr>
        <p:grpSpPr>
          <a:xfrm>
            <a:off x="396318" y="853682"/>
            <a:ext cx="8426679" cy="3715181"/>
            <a:chOff x="396318" y="442532"/>
            <a:chExt cx="8426679" cy="3715181"/>
          </a:xfrm>
        </p:grpSpPr>
        <p:sp>
          <p:nvSpPr>
            <p:cNvPr id="1054" name="Google Shape;1054;p48"/>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8462088" y="4071892"/>
              <a:ext cx="85918" cy="8582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396318"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147E19B-AE02-4381-B183-BC5D933B55DE}"/>
              </a:ext>
            </a:extLst>
          </p:cNvPr>
          <p:cNvSpPr txBox="1"/>
          <p:nvPr/>
        </p:nvSpPr>
        <p:spPr>
          <a:xfrm>
            <a:off x="1335898" y="431206"/>
            <a:ext cx="5918342" cy="523220"/>
          </a:xfrm>
          <a:prstGeom prst="rect">
            <a:avLst/>
          </a:prstGeom>
          <a:noFill/>
        </p:spPr>
        <p:txBody>
          <a:bodyPr wrap="square" rtlCol="0">
            <a:spAutoFit/>
          </a:bodyPr>
          <a:lstStyle/>
          <a:p>
            <a:r>
              <a:rPr lang="en-US" sz="2800" dirty="0">
                <a:solidFill>
                  <a:schemeClr val="bg1"/>
                </a:solidFill>
                <a:latin typeface="Oswald"/>
              </a:rPr>
              <a:t>Hardware Tools</a:t>
            </a:r>
          </a:p>
        </p:txBody>
      </p:sp>
      <p:grpSp>
        <p:nvGrpSpPr>
          <p:cNvPr id="65" name="Google Shape;12053;p84">
            <a:extLst>
              <a:ext uri="{FF2B5EF4-FFF2-40B4-BE49-F238E27FC236}">
                <a16:creationId xmlns:a16="http://schemas.microsoft.com/office/drawing/2014/main" id="{46F7A556-6405-44B3-90F2-B02D20F035B8}"/>
              </a:ext>
            </a:extLst>
          </p:cNvPr>
          <p:cNvGrpSpPr/>
          <p:nvPr/>
        </p:nvGrpSpPr>
        <p:grpSpPr>
          <a:xfrm>
            <a:off x="2275984" y="1097932"/>
            <a:ext cx="332450" cy="325328"/>
            <a:chOff x="1284212" y="1963766"/>
            <a:chExt cx="379489" cy="366046"/>
          </a:xfrm>
        </p:grpSpPr>
        <p:sp>
          <p:nvSpPr>
            <p:cNvPr id="66" name="Google Shape;12054;p84">
              <a:extLst>
                <a:ext uri="{FF2B5EF4-FFF2-40B4-BE49-F238E27FC236}">
                  <a16:creationId xmlns:a16="http://schemas.microsoft.com/office/drawing/2014/main" id="{344FE4DE-7089-4DFC-9595-EEB697758DA4}"/>
                </a:ext>
              </a:extLst>
            </p:cNvPr>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55;p84">
              <a:extLst>
                <a:ext uri="{FF2B5EF4-FFF2-40B4-BE49-F238E27FC236}">
                  <a16:creationId xmlns:a16="http://schemas.microsoft.com/office/drawing/2014/main" id="{1DB7D0EF-A92D-4DA6-A203-1DA44C3F139D}"/>
                </a:ext>
              </a:extLst>
            </p:cNvPr>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4697E1B3-DE70-402D-A8BE-79B05A61F0B3}"/>
              </a:ext>
            </a:extLst>
          </p:cNvPr>
          <p:cNvSpPr txBox="1"/>
          <p:nvPr/>
        </p:nvSpPr>
        <p:spPr>
          <a:xfrm>
            <a:off x="2820572" y="1109251"/>
            <a:ext cx="3376246" cy="338554"/>
          </a:xfrm>
          <a:prstGeom prst="rect">
            <a:avLst/>
          </a:prstGeom>
          <a:noFill/>
        </p:spPr>
        <p:txBody>
          <a:bodyPr wrap="square" rtlCol="0">
            <a:spAutoFit/>
          </a:bodyPr>
          <a:lstStyle/>
          <a:p>
            <a:r>
              <a:rPr lang="en-US" sz="1600" dirty="0">
                <a:solidFill>
                  <a:schemeClr val="bg1"/>
                </a:solidFill>
                <a:latin typeface="Oswald"/>
              </a:rPr>
              <a:t>Personal Computer</a:t>
            </a:r>
          </a:p>
        </p:txBody>
      </p:sp>
      <p:grpSp>
        <p:nvGrpSpPr>
          <p:cNvPr id="69" name="Google Shape;12053;p84">
            <a:extLst>
              <a:ext uri="{FF2B5EF4-FFF2-40B4-BE49-F238E27FC236}">
                <a16:creationId xmlns:a16="http://schemas.microsoft.com/office/drawing/2014/main" id="{FBADFE19-EC14-4E7D-9E68-7ACE51AF7583}"/>
              </a:ext>
            </a:extLst>
          </p:cNvPr>
          <p:cNvGrpSpPr/>
          <p:nvPr/>
        </p:nvGrpSpPr>
        <p:grpSpPr>
          <a:xfrm>
            <a:off x="2273905" y="1566766"/>
            <a:ext cx="332450" cy="325328"/>
            <a:chOff x="1284212" y="1963766"/>
            <a:chExt cx="379489" cy="366046"/>
          </a:xfrm>
        </p:grpSpPr>
        <p:sp>
          <p:nvSpPr>
            <p:cNvPr id="70" name="Google Shape;12054;p84">
              <a:extLst>
                <a:ext uri="{FF2B5EF4-FFF2-40B4-BE49-F238E27FC236}">
                  <a16:creationId xmlns:a16="http://schemas.microsoft.com/office/drawing/2014/main" id="{BB5C2AE0-514F-4137-8B83-79D97D2BC99D}"/>
                </a:ext>
              </a:extLst>
            </p:cNvPr>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55;p84">
              <a:extLst>
                <a:ext uri="{FF2B5EF4-FFF2-40B4-BE49-F238E27FC236}">
                  <a16:creationId xmlns:a16="http://schemas.microsoft.com/office/drawing/2014/main" id="{359C189D-D5A8-4A3C-A90E-89B89248910F}"/>
                </a:ext>
              </a:extLst>
            </p:cNvPr>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2CEE619-969E-4A96-B635-C010AD715E92}"/>
              </a:ext>
            </a:extLst>
          </p:cNvPr>
          <p:cNvSpPr txBox="1"/>
          <p:nvPr/>
        </p:nvSpPr>
        <p:spPr>
          <a:xfrm>
            <a:off x="2820572" y="1571759"/>
            <a:ext cx="3717075" cy="338554"/>
          </a:xfrm>
          <a:prstGeom prst="rect">
            <a:avLst/>
          </a:prstGeom>
          <a:noFill/>
        </p:spPr>
        <p:txBody>
          <a:bodyPr wrap="square" rtlCol="0">
            <a:spAutoFit/>
          </a:bodyPr>
          <a:lstStyle/>
          <a:p>
            <a:r>
              <a:rPr lang="en-US" sz="1600" dirty="0">
                <a:solidFill>
                  <a:schemeClr val="bg1"/>
                </a:solidFill>
                <a:latin typeface="Oswald"/>
              </a:rPr>
              <a:t>RAM : 4gb or above.</a:t>
            </a:r>
          </a:p>
        </p:txBody>
      </p:sp>
      <p:grpSp>
        <p:nvGrpSpPr>
          <p:cNvPr id="73" name="Google Shape;12053;p84">
            <a:extLst>
              <a:ext uri="{FF2B5EF4-FFF2-40B4-BE49-F238E27FC236}">
                <a16:creationId xmlns:a16="http://schemas.microsoft.com/office/drawing/2014/main" id="{E1D03B67-3133-483A-B4E7-DAE4F3A13AD5}"/>
              </a:ext>
            </a:extLst>
          </p:cNvPr>
          <p:cNvGrpSpPr/>
          <p:nvPr/>
        </p:nvGrpSpPr>
        <p:grpSpPr>
          <a:xfrm>
            <a:off x="2304831" y="2035600"/>
            <a:ext cx="332450" cy="325328"/>
            <a:chOff x="1284212" y="1963766"/>
            <a:chExt cx="379489" cy="366046"/>
          </a:xfrm>
        </p:grpSpPr>
        <p:sp>
          <p:nvSpPr>
            <p:cNvPr id="74" name="Google Shape;12054;p84">
              <a:extLst>
                <a:ext uri="{FF2B5EF4-FFF2-40B4-BE49-F238E27FC236}">
                  <a16:creationId xmlns:a16="http://schemas.microsoft.com/office/drawing/2014/main" id="{3760D311-F04D-4DA7-AF2C-167F5B952223}"/>
                </a:ext>
              </a:extLst>
            </p:cNvPr>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55;p84">
              <a:extLst>
                <a:ext uri="{FF2B5EF4-FFF2-40B4-BE49-F238E27FC236}">
                  <a16:creationId xmlns:a16="http://schemas.microsoft.com/office/drawing/2014/main" id="{8220327A-4EA7-4D94-A8DF-01F258488472}"/>
                </a:ext>
              </a:extLst>
            </p:cNvPr>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252167F4-4A57-4DCF-8210-016CCC74D319}"/>
              </a:ext>
            </a:extLst>
          </p:cNvPr>
          <p:cNvSpPr txBox="1"/>
          <p:nvPr/>
        </p:nvSpPr>
        <p:spPr>
          <a:xfrm>
            <a:off x="2820572" y="2022374"/>
            <a:ext cx="3481754" cy="338554"/>
          </a:xfrm>
          <a:prstGeom prst="rect">
            <a:avLst/>
          </a:prstGeom>
          <a:noFill/>
        </p:spPr>
        <p:txBody>
          <a:bodyPr wrap="square" rtlCol="0">
            <a:spAutoFit/>
          </a:bodyPr>
          <a:lstStyle/>
          <a:p>
            <a:r>
              <a:rPr lang="en-US" sz="1600" dirty="0">
                <a:solidFill>
                  <a:schemeClr val="bg1"/>
                </a:solidFill>
                <a:latin typeface="Oswald"/>
              </a:rPr>
              <a:t>Hard Disc : 500GB or above</a:t>
            </a:r>
          </a:p>
        </p:txBody>
      </p:sp>
      <p:sp>
        <p:nvSpPr>
          <p:cNvPr id="11" name="TextBox 10">
            <a:extLst>
              <a:ext uri="{FF2B5EF4-FFF2-40B4-BE49-F238E27FC236}">
                <a16:creationId xmlns:a16="http://schemas.microsoft.com/office/drawing/2014/main" id="{9E1D6317-F162-40B2-A68D-27D98EE889A9}"/>
              </a:ext>
            </a:extLst>
          </p:cNvPr>
          <p:cNvSpPr txBox="1"/>
          <p:nvPr/>
        </p:nvSpPr>
        <p:spPr>
          <a:xfrm>
            <a:off x="1332913" y="2561508"/>
            <a:ext cx="6457071" cy="523220"/>
          </a:xfrm>
          <a:prstGeom prst="rect">
            <a:avLst/>
          </a:prstGeom>
          <a:noFill/>
        </p:spPr>
        <p:txBody>
          <a:bodyPr wrap="square" rtlCol="0">
            <a:spAutoFit/>
          </a:bodyPr>
          <a:lstStyle/>
          <a:p>
            <a:r>
              <a:rPr lang="en-US" sz="2800" dirty="0">
                <a:solidFill>
                  <a:schemeClr val="bg1"/>
                </a:solidFill>
                <a:latin typeface="Oswald"/>
              </a:rPr>
              <a:t>Software Tools</a:t>
            </a:r>
          </a:p>
        </p:txBody>
      </p:sp>
      <p:grpSp>
        <p:nvGrpSpPr>
          <p:cNvPr id="78" name="Google Shape;12053;p84">
            <a:extLst>
              <a:ext uri="{FF2B5EF4-FFF2-40B4-BE49-F238E27FC236}">
                <a16:creationId xmlns:a16="http://schemas.microsoft.com/office/drawing/2014/main" id="{DAB984F0-C086-4CA9-A8DF-0F7B4BB8F165}"/>
              </a:ext>
            </a:extLst>
          </p:cNvPr>
          <p:cNvGrpSpPr/>
          <p:nvPr/>
        </p:nvGrpSpPr>
        <p:grpSpPr>
          <a:xfrm>
            <a:off x="2271826" y="3305036"/>
            <a:ext cx="332450" cy="325328"/>
            <a:chOff x="1284212" y="1963766"/>
            <a:chExt cx="379489" cy="366046"/>
          </a:xfrm>
        </p:grpSpPr>
        <p:sp>
          <p:nvSpPr>
            <p:cNvPr id="79" name="Google Shape;12054;p84">
              <a:extLst>
                <a:ext uri="{FF2B5EF4-FFF2-40B4-BE49-F238E27FC236}">
                  <a16:creationId xmlns:a16="http://schemas.microsoft.com/office/drawing/2014/main" id="{98696B2C-82EF-4EB6-94DD-5EDB418D9B90}"/>
                </a:ext>
              </a:extLst>
            </p:cNvPr>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55;p84">
              <a:extLst>
                <a:ext uri="{FF2B5EF4-FFF2-40B4-BE49-F238E27FC236}">
                  <a16:creationId xmlns:a16="http://schemas.microsoft.com/office/drawing/2014/main" id="{D9894FDF-8F33-4DB3-B77E-E4FC4A103312}"/>
                </a:ext>
              </a:extLst>
            </p:cNvPr>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2053;p84">
            <a:extLst>
              <a:ext uri="{FF2B5EF4-FFF2-40B4-BE49-F238E27FC236}">
                <a16:creationId xmlns:a16="http://schemas.microsoft.com/office/drawing/2014/main" id="{6C18281E-0CB3-4AF5-88BD-C72F814D0964}"/>
              </a:ext>
            </a:extLst>
          </p:cNvPr>
          <p:cNvGrpSpPr/>
          <p:nvPr/>
        </p:nvGrpSpPr>
        <p:grpSpPr>
          <a:xfrm>
            <a:off x="2271826" y="3866168"/>
            <a:ext cx="332450" cy="325328"/>
            <a:chOff x="1284212" y="1963766"/>
            <a:chExt cx="379489" cy="366046"/>
          </a:xfrm>
        </p:grpSpPr>
        <p:sp>
          <p:nvSpPr>
            <p:cNvPr id="82" name="Google Shape;12054;p84">
              <a:extLst>
                <a:ext uri="{FF2B5EF4-FFF2-40B4-BE49-F238E27FC236}">
                  <a16:creationId xmlns:a16="http://schemas.microsoft.com/office/drawing/2014/main" id="{F80BEC94-EA5F-482F-A7D3-CF397C2D701E}"/>
                </a:ext>
              </a:extLst>
            </p:cNvPr>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055;p84">
              <a:extLst>
                <a:ext uri="{FF2B5EF4-FFF2-40B4-BE49-F238E27FC236}">
                  <a16:creationId xmlns:a16="http://schemas.microsoft.com/office/drawing/2014/main" id="{1A86CA4D-1CF3-47C4-AE89-F630951801AF}"/>
                </a:ext>
              </a:extLst>
            </p:cNvPr>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571DC2B0-E28F-4153-B476-2AEDF86901C7}"/>
              </a:ext>
            </a:extLst>
          </p:cNvPr>
          <p:cNvSpPr txBox="1"/>
          <p:nvPr/>
        </p:nvSpPr>
        <p:spPr>
          <a:xfrm>
            <a:off x="2869808" y="3305036"/>
            <a:ext cx="3897645" cy="338554"/>
          </a:xfrm>
          <a:prstGeom prst="rect">
            <a:avLst/>
          </a:prstGeom>
          <a:noFill/>
        </p:spPr>
        <p:txBody>
          <a:bodyPr wrap="square" rtlCol="0">
            <a:spAutoFit/>
          </a:bodyPr>
          <a:lstStyle/>
          <a:p>
            <a:r>
              <a:rPr lang="en-US" sz="1600" dirty="0">
                <a:solidFill>
                  <a:schemeClr val="bg1"/>
                </a:solidFill>
                <a:latin typeface="Oswald"/>
              </a:rPr>
              <a:t>Visual Studio : It is used to compile program files.</a:t>
            </a:r>
          </a:p>
        </p:txBody>
      </p:sp>
      <p:sp>
        <p:nvSpPr>
          <p:cNvPr id="13" name="TextBox 12">
            <a:extLst>
              <a:ext uri="{FF2B5EF4-FFF2-40B4-BE49-F238E27FC236}">
                <a16:creationId xmlns:a16="http://schemas.microsoft.com/office/drawing/2014/main" id="{EEC28199-5D89-4827-B256-814D157EAD38}"/>
              </a:ext>
            </a:extLst>
          </p:cNvPr>
          <p:cNvSpPr txBox="1"/>
          <p:nvPr/>
        </p:nvSpPr>
        <p:spPr>
          <a:xfrm>
            <a:off x="2869808" y="3890740"/>
            <a:ext cx="3864903" cy="338554"/>
          </a:xfrm>
          <a:prstGeom prst="rect">
            <a:avLst/>
          </a:prstGeom>
          <a:noFill/>
        </p:spPr>
        <p:txBody>
          <a:bodyPr wrap="square" rtlCol="0">
            <a:spAutoFit/>
          </a:bodyPr>
          <a:lstStyle/>
          <a:p>
            <a:r>
              <a:rPr lang="en-US" sz="1600" dirty="0">
                <a:solidFill>
                  <a:schemeClr val="bg1"/>
                </a:solidFill>
                <a:latin typeface="Oswald"/>
              </a:rPr>
              <a:t>Operating System : Windows 10 or above.</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9"/>
        <p:cNvGrpSpPr/>
        <p:nvPr/>
      </p:nvGrpSpPr>
      <p:grpSpPr>
        <a:xfrm>
          <a:off x="0" y="0"/>
          <a:ext cx="0" cy="0"/>
          <a:chOff x="0" y="0"/>
          <a:chExt cx="0" cy="0"/>
        </a:xfrm>
      </p:grpSpPr>
      <p:sp>
        <p:nvSpPr>
          <p:cNvPr id="2610" name="Google Shape;2610;p65"/>
          <p:cNvSpPr txBox="1">
            <a:spLocks noGrp="1"/>
          </p:cNvSpPr>
          <p:nvPr>
            <p:ph type="title"/>
          </p:nvPr>
        </p:nvSpPr>
        <p:spPr>
          <a:xfrm>
            <a:off x="2646512" y="1331444"/>
            <a:ext cx="1110375" cy="9770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2611" name="Google Shape;2611;p65"/>
          <p:cNvSpPr txBox="1">
            <a:spLocks noGrp="1"/>
          </p:cNvSpPr>
          <p:nvPr>
            <p:ph type="title" idx="2"/>
          </p:nvPr>
        </p:nvSpPr>
        <p:spPr>
          <a:xfrm>
            <a:off x="3440296" y="2266808"/>
            <a:ext cx="2215905" cy="97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Advantages</a:t>
            </a:r>
            <a:endParaRPr dirty="0"/>
          </a:p>
        </p:txBody>
      </p:sp>
      <p:grpSp>
        <p:nvGrpSpPr>
          <p:cNvPr id="2612" name="Google Shape;2612;p65"/>
          <p:cNvGrpSpPr/>
          <p:nvPr/>
        </p:nvGrpSpPr>
        <p:grpSpPr>
          <a:xfrm>
            <a:off x="3715114" y="1520807"/>
            <a:ext cx="80672" cy="1314237"/>
            <a:chOff x="240800" y="2611388"/>
            <a:chExt cx="14075" cy="245512"/>
          </a:xfrm>
        </p:grpSpPr>
        <p:sp>
          <p:nvSpPr>
            <p:cNvPr id="2613" name="Google Shape;2613;p6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7" name="Google Shape;2617;p65"/>
          <p:cNvGrpSpPr/>
          <p:nvPr/>
        </p:nvGrpSpPr>
        <p:grpSpPr>
          <a:xfrm>
            <a:off x="6817704" y="321305"/>
            <a:ext cx="543432" cy="741197"/>
            <a:chOff x="2878829" y="3023092"/>
            <a:chExt cx="543432" cy="741197"/>
          </a:xfrm>
        </p:grpSpPr>
        <p:sp>
          <p:nvSpPr>
            <p:cNvPr id="2618" name="Google Shape;261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65"/>
          <p:cNvGrpSpPr/>
          <p:nvPr/>
        </p:nvGrpSpPr>
        <p:grpSpPr>
          <a:xfrm>
            <a:off x="8153509" y="3884130"/>
            <a:ext cx="541000" cy="741197"/>
            <a:chOff x="1148622" y="1207755"/>
            <a:chExt cx="541000" cy="741197"/>
          </a:xfrm>
        </p:grpSpPr>
        <p:sp>
          <p:nvSpPr>
            <p:cNvPr id="2643" name="Google Shape;2643;p6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65"/>
          <p:cNvGrpSpPr/>
          <p:nvPr/>
        </p:nvGrpSpPr>
        <p:grpSpPr>
          <a:xfrm>
            <a:off x="1041029" y="1062505"/>
            <a:ext cx="543432" cy="741197"/>
            <a:chOff x="2878829" y="3023092"/>
            <a:chExt cx="543432" cy="741197"/>
          </a:xfrm>
        </p:grpSpPr>
        <p:sp>
          <p:nvSpPr>
            <p:cNvPr id="2668" name="Google Shape;266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65"/>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3" name="Google Shape;2693;p65"/>
          <p:cNvGrpSpPr/>
          <p:nvPr/>
        </p:nvGrpSpPr>
        <p:grpSpPr>
          <a:xfrm rot="5400000">
            <a:off x="3093517" y="311552"/>
            <a:ext cx="2956954" cy="4721744"/>
            <a:chOff x="4479125" y="1041049"/>
            <a:chExt cx="935952" cy="1494601"/>
          </a:xfrm>
        </p:grpSpPr>
        <p:sp>
          <p:nvSpPr>
            <p:cNvPr id="2694" name="Google Shape;2694;p6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grpSp>
        <p:nvGrpSpPr>
          <p:cNvPr id="679" name="Google Shape;679;p45"/>
          <p:cNvGrpSpPr/>
          <p:nvPr/>
        </p:nvGrpSpPr>
        <p:grpSpPr>
          <a:xfrm>
            <a:off x="719992" y="228952"/>
            <a:ext cx="2956954" cy="4721744"/>
            <a:chOff x="4479125" y="1041049"/>
            <a:chExt cx="935952" cy="1494601"/>
          </a:xfrm>
        </p:grpSpPr>
        <p:sp>
          <p:nvSpPr>
            <p:cNvPr id="680" name="Google Shape;680;p4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5"/>
          <p:cNvGrpSpPr/>
          <p:nvPr/>
        </p:nvGrpSpPr>
        <p:grpSpPr>
          <a:xfrm>
            <a:off x="7880579" y="1374680"/>
            <a:ext cx="543432" cy="741197"/>
            <a:chOff x="2878829" y="3023092"/>
            <a:chExt cx="543432" cy="741197"/>
          </a:xfrm>
        </p:grpSpPr>
        <p:sp>
          <p:nvSpPr>
            <p:cNvPr id="689" name="Google Shape;68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5"/>
          <p:cNvGrpSpPr/>
          <p:nvPr/>
        </p:nvGrpSpPr>
        <p:grpSpPr>
          <a:xfrm>
            <a:off x="449509" y="368055"/>
            <a:ext cx="541000" cy="741197"/>
            <a:chOff x="1148622" y="1207755"/>
            <a:chExt cx="541000" cy="741197"/>
          </a:xfrm>
        </p:grpSpPr>
        <p:sp>
          <p:nvSpPr>
            <p:cNvPr id="714" name="Google Shape;714;p4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5"/>
          <p:cNvGrpSpPr/>
          <p:nvPr/>
        </p:nvGrpSpPr>
        <p:grpSpPr>
          <a:xfrm>
            <a:off x="7257219" y="4157430"/>
            <a:ext cx="543432" cy="846490"/>
            <a:chOff x="2878829" y="3023092"/>
            <a:chExt cx="543432" cy="741197"/>
          </a:xfrm>
        </p:grpSpPr>
        <p:sp>
          <p:nvSpPr>
            <p:cNvPr id="739" name="Google Shape;73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45"/>
          <p:cNvGrpSpPr/>
          <p:nvPr/>
        </p:nvGrpSpPr>
        <p:grpSpPr>
          <a:xfrm>
            <a:off x="1075479" y="501356"/>
            <a:ext cx="80672" cy="1321569"/>
            <a:chOff x="240800" y="2611388"/>
            <a:chExt cx="14075" cy="245512"/>
          </a:xfrm>
        </p:grpSpPr>
        <p:sp>
          <p:nvSpPr>
            <p:cNvPr id="764" name="Google Shape;764;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5"/>
          <p:cNvGrpSpPr/>
          <p:nvPr/>
        </p:nvGrpSpPr>
        <p:grpSpPr>
          <a:xfrm>
            <a:off x="7928509" y="3455803"/>
            <a:ext cx="89502" cy="1298251"/>
            <a:chOff x="240800" y="2611388"/>
            <a:chExt cx="14075" cy="245512"/>
          </a:xfrm>
        </p:grpSpPr>
        <p:sp>
          <p:nvSpPr>
            <p:cNvPr id="769" name="Google Shape;769;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3400;p86">
            <a:extLst>
              <a:ext uri="{FF2B5EF4-FFF2-40B4-BE49-F238E27FC236}">
                <a16:creationId xmlns:a16="http://schemas.microsoft.com/office/drawing/2014/main" id="{713511B8-D699-4D1E-B2DF-7A84F4D77900}"/>
              </a:ext>
            </a:extLst>
          </p:cNvPr>
          <p:cNvGrpSpPr/>
          <p:nvPr/>
        </p:nvGrpSpPr>
        <p:grpSpPr>
          <a:xfrm>
            <a:off x="1750715" y="702989"/>
            <a:ext cx="347435" cy="345534"/>
            <a:chOff x="3527780" y="2885263"/>
            <a:chExt cx="347435" cy="345534"/>
          </a:xfrm>
        </p:grpSpPr>
        <p:sp>
          <p:nvSpPr>
            <p:cNvPr id="105" name="Google Shape;13401;p86">
              <a:extLst>
                <a:ext uri="{FF2B5EF4-FFF2-40B4-BE49-F238E27FC236}">
                  <a16:creationId xmlns:a16="http://schemas.microsoft.com/office/drawing/2014/main" id="{47D87B17-70D8-4C4F-9954-75559D0C05CC}"/>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402;p86">
              <a:extLst>
                <a:ext uri="{FF2B5EF4-FFF2-40B4-BE49-F238E27FC236}">
                  <a16:creationId xmlns:a16="http://schemas.microsoft.com/office/drawing/2014/main" id="{EA8E4D8E-A575-4127-8857-6BBB9D3C772A}"/>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403;p86">
              <a:extLst>
                <a:ext uri="{FF2B5EF4-FFF2-40B4-BE49-F238E27FC236}">
                  <a16:creationId xmlns:a16="http://schemas.microsoft.com/office/drawing/2014/main" id="{87F5BDF0-2058-4728-82CE-41D38F837C6A}"/>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404;p86">
              <a:extLst>
                <a:ext uri="{FF2B5EF4-FFF2-40B4-BE49-F238E27FC236}">
                  <a16:creationId xmlns:a16="http://schemas.microsoft.com/office/drawing/2014/main" id="{30E50024-20A7-4549-AAFA-9633F88E9685}"/>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405;p86">
              <a:extLst>
                <a:ext uri="{FF2B5EF4-FFF2-40B4-BE49-F238E27FC236}">
                  <a16:creationId xmlns:a16="http://schemas.microsoft.com/office/drawing/2014/main" id="{480679BC-A67B-4D43-A0C2-023DA4147539}"/>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406;p86">
              <a:extLst>
                <a:ext uri="{FF2B5EF4-FFF2-40B4-BE49-F238E27FC236}">
                  <a16:creationId xmlns:a16="http://schemas.microsoft.com/office/drawing/2014/main" id="{5C204DDD-F237-4DA8-BAFD-F3F253785323}"/>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07;p86">
              <a:extLst>
                <a:ext uri="{FF2B5EF4-FFF2-40B4-BE49-F238E27FC236}">
                  <a16:creationId xmlns:a16="http://schemas.microsoft.com/office/drawing/2014/main" id="{DC8425F0-F02B-4BF9-89E5-CC0CDA25AFE9}"/>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08;p86">
              <a:extLst>
                <a:ext uri="{FF2B5EF4-FFF2-40B4-BE49-F238E27FC236}">
                  <a16:creationId xmlns:a16="http://schemas.microsoft.com/office/drawing/2014/main" id="{8878EF7D-BD57-4448-8B15-7854998F6CBE}"/>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09;p86">
              <a:extLst>
                <a:ext uri="{FF2B5EF4-FFF2-40B4-BE49-F238E27FC236}">
                  <a16:creationId xmlns:a16="http://schemas.microsoft.com/office/drawing/2014/main" id="{AE48A97A-1D1B-4D75-B3C5-08B37EE3D960}"/>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10;p86">
              <a:extLst>
                <a:ext uri="{FF2B5EF4-FFF2-40B4-BE49-F238E27FC236}">
                  <a16:creationId xmlns:a16="http://schemas.microsoft.com/office/drawing/2014/main" id="{57511F22-9FBB-4F8F-BBC4-52EBB076FE81}"/>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11;p86">
              <a:extLst>
                <a:ext uri="{FF2B5EF4-FFF2-40B4-BE49-F238E27FC236}">
                  <a16:creationId xmlns:a16="http://schemas.microsoft.com/office/drawing/2014/main" id="{5D257F83-1280-425D-AC2A-C6F6E0CA8B8F}"/>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12;p86">
              <a:extLst>
                <a:ext uri="{FF2B5EF4-FFF2-40B4-BE49-F238E27FC236}">
                  <a16:creationId xmlns:a16="http://schemas.microsoft.com/office/drawing/2014/main" id="{882C33CD-B658-4001-900D-7EA5F857E0CA}"/>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13;p86">
              <a:extLst>
                <a:ext uri="{FF2B5EF4-FFF2-40B4-BE49-F238E27FC236}">
                  <a16:creationId xmlns:a16="http://schemas.microsoft.com/office/drawing/2014/main" id="{3579E255-063D-4551-B4DF-D791B047B185}"/>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14;p86">
              <a:extLst>
                <a:ext uri="{FF2B5EF4-FFF2-40B4-BE49-F238E27FC236}">
                  <a16:creationId xmlns:a16="http://schemas.microsoft.com/office/drawing/2014/main" id="{034EB86E-D969-4644-B3BD-3007251815F3}"/>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15;p86">
              <a:extLst>
                <a:ext uri="{FF2B5EF4-FFF2-40B4-BE49-F238E27FC236}">
                  <a16:creationId xmlns:a16="http://schemas.microsoft.com/office/drawing/2014/main" id="{A6E8CBB7-0A3C-4F48-A7D8-D4F4B12C03AE}"/>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416;p86">
              <a:extLst>
                <a:ext uri="{FF2B5EF4-FFF2-40B4-BE49-F238E27FC236}">
                  <a16:creationId xmlns:a16="http://schemas.microsoft.com/office/drawing/2014/main" id="{94719754-BF59-44AD-96C7-C3853BAC5B99}"/>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417;p86">
              <a:extLst>
                <a:ext uri="{FF2B5EF4-FFF2-40B4-BE49-F238E27FC236}">
                  <a16:creationId xmlns:a16="http://schemas.microsoft.com/office/drawing/2014/main" id="{D6D98B4F-D099-44FC-884E-C3C479D5E8E0}"/>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418;p86">
              <a:extLst>
                <a:ext uri="{FF2B5EF4-FFF2-40B4-BE49-F238E27FC236}">
                  <a16:creationId xmlns:a16="http://schemas.microsoft.com/office/drawing/2014/main" id="{C8093E86-86E2-4AE3-B597-90DCF260EDB9}"/>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419;p86">
              <a:extLst>
                <a:ext uri="{FF2B5EF4-FFF2-40B4-BE49-F238E27FC236}">
                  <a16:creationId xmlns:a16="http://schemas.microsoft.com/office/drawing/2014/main" id="{DD80969C-73BD-45FC-9ACF-6CF147E7D389}"/>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420;p86">
              <a:extLst>
                <a:ext uri="{FF2B5EF4-FFF2-40B4-BE49-F238E27FC236}">
                  <a16:creationId xmlns:a16="http://schemas.microsoft.com/office/drawing/2014/main" id="{51EDBC75-AEE9-4FBA-B80F-916CE7EAC462}"/>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421;p86">
              <a:extLst>
                <a:ext uri="{FF2B5EF4-FFF2-40B4-BE49-F238E27FC236}">
                  <a16:creationId xmlns:a16="http://schemas.microsoft.com/office/drawing/2014/main" id="{8136A30C-C1A1-45FF-B4D4-995AF5B0CAE9}"/>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422;p86">
              <a:extLst>
                <a:ext uri="{FF2B5EF4-FFF2-40B4-BE49-F238E27FC236}">
                  <a16:creationId xmlns:a16="http://schemas.microsoft.com/office/drawing/2014/main" id="{DB76C82C-07A4-4F06-AA1B-337F4A9EB3D7}"/>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423;p86">
              <a:extLst>
                <a:ext uri="{FF2B5EF4-FFF2-40B4-BE49-F238E27FC236}">
                  <a16:creationId xmlns:a16="http://schemas.microsoft.com/office/drawing/2014/main" id="{E98B252E-69A4-4111-8520-76288D4CF98B}"/>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A718A3E-379D-4DB7-8D76-63C495010B42}"/>
              </a:ext>
            </a:extLst>
          </p:cNvPr>
          <p:cNvSpPr txBox="1"/>
          <p:nvPr/>
        </p:nvSpPr>
        <p:spPr>
          <a:xfrm>
            <a:off x="2328203" y="440503"/>
            <a:ext cx="4887040" cy="1077218"/>
          </a:xfrm>
          <a:prstGeom prst="rect">
            <a:avLst/>
          </a:prstGeom>
          <a:noFill/>
        </p:spPr>
        <p:txBody>
          <a:bodyPr wrap="square" rtlCol="0">
            <a:spAutoFit/>
          </a:bodyPr>
          <a:lstStyle/>
          <a:p>
            <a:br>
              <a:rPr lang="en-US" sz="1600" b="0" dirty="0">
                <a:effectLst/>
              </a:rPr>
            </a:br>
            <a:r>
              <a:rPr lang="en-US" sz="1600" b="0" i="0" u="none" strike="noStrike" dirty="0">
                <a:solidFill>
                  <a:schemeClr val="bg1"/>
                </a:solidFill>
                <a:effectLst/>
                <a:latin typeface="Oswald"/>
              </a:rPr>
              <a:t>It reduces inaccuracy in the management of Bank and </a:t>
            </a:r>
            <a:r>
              <a:rPr lang="en-US" sz="1600" dirty="0">
                <a:solidFill>
                  <a:schemeClr val="bg1"/>
                </a:solidFill>
                <a:latin typeface="Oswald"/>
              </a:rPr>
              <a:t>transaction </a:t>
            </a:r>
            <a:r>
              <a:rPr lang="en-US" sz="1600" b="0" i="0" u="none" strike="noStrike" dirty="0">
                <a:solidFill>
                  <a:schemeClr val="bg1"/>
                </a:solidFill>
                <a:effectLst/>
                <a:latin typeface="Oswald"/>
              </a:rPr>
              <a:t>information</a:t>
            </a:r>
            <a:r>
              <a:rPr lang="en-US" sz="1600" b="0" i="0" u="none" strike="noStrike" dirty="0">
                <a:solidFill>
                  <a:schemeClr val="bg1"/>
                </a:solidFill>
                <a:effectLst/>
                <a:latin typeface="Arial" panose="020B0604020202020204" pitchFamily="34" charset="0"/>
              </a:rPr>
              <a:t>.</a:t>
            </a:r>
          </a:p>
          <a:p>
            <a:endParaRPr lang="en-US" sz="1600" dirty="0">
              <a:solidFill>
                <a:schemeClr val="bg1"/>
              </a:solidFill>
              <a:latin typeface="Oswald"/>
            </a:endParaRPr>
          </a:p>
        </p:txBody>
      </p:sp>
      <p:grpSp>
        <p:nvGrpSpPr>
          <p:cNvPr id="131" name="Google Shape;13400;p86">
            <a:extLst>
              <a:ext uri="{FF2B5EF4-FFF2-40B4-BE49-F238E27FC236}">
                <a16:creationId xmlns:a16="http://schemas.microsoft.com/office/drawing/2014/main" id="{525C680C-D3AC-4880-9F47-DF4DBCA0FCB4}"/>
              </a:ext>
            </a:extLst>
          </p:cNvPr>
          <p:cNvGrpSpPr/>
          <p:nvPr/>
        </p:nvGrpSpPr>
        <p:grpSpPr>
          <a:xfrm>
            <a:off x="1746524" y="1412191"/>
            <a:ext cx="347435" cy="345534"/>
            <a:chOff x="3527780" y="2885263"/>
            <a:chExt cx="347435" cy="345534"/>
          </a:xfrm>
        </p:grpSpPr>
        <p:sp>
          <p:nvSpPr>
            <p:cNvPr id="132" name="Google Shape;13401;p86">
              <a:extLst>
                <a:ext uri="{FF2B5EF4-FFF2-40B4-BE49-F238E27FC236}">
                  <a16:creationId xmlns:a16="http://schemas.microsoft.com/office/drawing/2014/main" id="{E4091EB8-4EDB-4CFE-9146-ABDBE994F4E2}"/>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02;p86">
              <a:extLst>
                <a:ext uri="{FF2B5EF4-FFF2-40B4-BE49-F238E27FC236}">
                  <a16:creationId xmlns:a16="http://schemas.microsoft.com/office/drawing/2014/main" id="{428BEDF3-49ED-4D36-A3F0-7C8117E002EB}"/>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03;p86">
              <a:extLst>
                <a:ext uri="{FF2B5EF4-FFF2-40B4-BE49-F238E27FC236}">
                  <a16:creationId xmlns:a16="http://schemas.microsoft.com/office/drawing/2014/main" id="{1925DA7B-3DF8-4940-B6FE-C9C630969E95}"/>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04;p86">
              <a:extLst>
                <a:ext uri="{FF2B5EF4-FFF2-40B4-BE49-F238E27FC236}">
                  <a16:creationId xmlns:a16="http://schemas.microsoft.com/office/drawing/2014/main" id="{5E78678A-86BB-460C-8248-06BABDEA4DFF}"/>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05;p86">
              <a:extLst>
                <a:ext uri="{FF2B5EF4-FFF2-40B4-BE49-F238E27FC236}">
                  <a16:creationId xmlns:a16="http://schemas.microsoft.com/office/drawing/2014/main" id="{5EDA5BF0-0AFB-4B5F-B0B8-608C02A6E1CB}"/>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406;p86">
              <a:extLst>
                <a:ext uri="{FF2B5EF4-FFF2-40B4-BE49-F238E27FC236}">
                  <a16:creationId xmlns:a16="http://schemas.microsoft.com/office/drawing/2014/main" id="{21799D19-C1C3-48D1-8A13-A21DB3042B4F}"/>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407;p86">
              <a:extLst>
                <a:ext uri="{FF2B5EF4-FFF2-40B4-BE49-F238E27FC236}">
                  <a16:creationId xmlns:a16="http://schemas.microsoft.com/office/drawing/2014/main" id="{B9275811-7CFF-4215-88B6-793B79CCC384}"/>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408;p86">
              <a:extLst>
                <a:ext uri="{FF2B5EF4-FFF2-40B4-BE49-F238E27FC236}">
                  <a16:creationId xmlns:a16="http://schemas.microsoft.com/office/drawing/2014/main" id="{D34517AE-C479-405C-B809-C1C525B5BF62}"/>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409;p86">
              <a:extLst>
                <a:ext uri="{FF2B5EF4-FFF2-40B4-BE49-F238E27FC236}">
                  <a16:creationId xmlns:a16="http://schemas.microsoft.com/office/drawing/2014/main" id="{61E4D0CF-60C8-4ACA-86AF-4293792BA415}"/>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410;p86">
              <a:extLst>
                <a:ext uri="{FF2B5EF4-FFF2-40B4-BE49-F238E27FC236}">
                  <a16:creationId xmlns:a16="http://schemas.microsoft.com/office/drawing/2014/main" id="{81BB2430-E53A-4720-A301-83D69B9E236B}"/>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411;p86">
              <a:extLst>
                <a:ext uri="{FF2B5EF4-FFF2-40B4-BE49-F238E27FC236}">
                  <a16:creationId xmlns:a16="http://schemas.microsoft.com/office/drawing/2014/main" id="{B0BFBACF-7DF2-4E6C-B434-4D49B363E5D8}"/>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412;p86">
              <a:extLst>
                <a:ext uri="{FF2B5EF4-FFF2-40B4-BE49-F238E27FC236}">
                  <a16:creationId xmlns:a16="http://schemas.microsoft.com/office/drawing/2014/main" id="{AAE3A6AD-30AA-4784-8941-88A9164668FF}"/>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413;p86">
              <a:extLst>
                <a:ext uri="{FF2B5EF4-FFF2-40B4-BE49-F238E27FC236}">
                  <a16:creationId xmlns:a16="http://schemas.microsoft.com/office/drawing/2014/main" id="{261F5B42-20D3-48E7-A8F6-E510C8B1E59D}"/>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414;p86">
              <a:extLst>
                <a:ext uri="{FF2B5EF4-FFF2-40B4-BE49-F238E27FC236}">
                  <a16:creationId xmlns:a16="http://schemas.microsoft.com/office/drawing/2014/main" id="{5517388B-C3D8-4338-AD61-3E78FD810256}"/>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415;p86">
              <a:extLst>
                <a:ext uri="{FF2B5EF4-FFF2-40B4-BE49-F238E27FC236}">
                  <a16:creationId xmlns:a16="http://schemas.microsoft.com/office/drawing/2014/main" id="{9E0094BB-F46E-4174-984C-078EF31215D8}"/>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416;p86">
              <a:extLst>
                <a:ext uri="{FF2B5EF4-FFF2-40B4-BE49-F238E27FC236}">
                  <a16:creationId xmlns:a16="http://schemas.microsoft.com/office/drawing/2014/main" id="{45E60810-AADF-41B1-B09C-4999F3E76826}"/>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417;p86">
              <a:extLst>
                <a:ext uri="{FF2B5EF4-FFF2-40B4-BE49-F238E27FC236}">
                  <a16:creationId xmlns:a16="http://schemas.microsoft.com/office/drawing/2014/main" id="{12DADD05-FF64-4B77-B6FA-BDF525BF96F3}"/>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418;p86">
              <a:extLst>
                <a:ext uri="{FF2B5EF4-FFF2-40B4-BE49-F238E27FC236}">
                  <a16:creationId xmlns:a16="http://schemas.microsoft.com/office/drawing/2014/main" id="{3A01F057-5750-4D6C-9610-5691AA355245}"/>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419;p86">
              <a:extLst>
                <a:ext uri="{FF2B5EF4-FFF2-40B4-BE49-F238E27FC236}">
                  <a16:creationId xmlns:a16="http://schemas.microsoft.com/office/drawing/2014/main" id="{183EDE95-6EFC-4E1A-BF9E-7919B52AD2CA}"/>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420;p86">
              <a:extLst>
                <a:ext uri="{FF2B5EF4-FFF2-40B4-BE49-F238E27FC236}">
                  <a16:creationId xmlns:a16="http://schemas.microsoft.com/office/drawing/2014/main" id="{841D4919-88C3-4600-8740-AF54A8DEC972}"/>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421;p86">
              <a:extLst>
                <a:ext uri="{FF2B5EF4-FFF2-40B4-BE49-F238E27FC236}">
                  <a16:creationId xmlns:a16="http://schemas.microsoft.com/office/drawing/2014/main" id="{C3D2A277-87A1-418E-B596-BEF33162D3FE}"/>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422;p86">
              <a:extLst>
                <a:ext uri="{FF2B5EF4-FFF2-40B4-BE49-F238E27FC236}">
                  <a16:creationId xmlns:a16="http://schemas.microsoft.com/office/drawing/2014/main" id="{9241486A-28A8-4544-B51A-867E2B35FAFC}"/>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423;p86">
              <a:extLst>
                <a:ext uri="{FF2B5EF4-FFF2-40B4-BE49-F238E27FC236}">
                  <a16:creationId xmlns:a16="http://schemas.microsoft.com/office/drawing/2014/main" id="{88F8FC29-EB26-4C4B-8BFC-2A5EC0B52EA0}"/>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987A654B-7465-42BF-8BD2-3D5AF5D7FE50}"/>
              </a:ext>
            </a:extLst>
          </p:cNvPr>
          <p:cNvSpPr txBox="1"/>
          <p:nvPr/>
        </p:nvSpPr>
        <p:spPr>
          <a:xfrm>
            <a:off x="2324012" y="1297813"/>
            <a:ext cx="4808235" cy="584775"/>
          </a:xfrm>
          <a:prstGeom prst="rect">
            <a:avLst/>
          </a:prstGeom>
          <a:noFill/>
        </p:spPr>
        <p:txBody>
          <a:bodyPr wrap="square" rtlCol="0">
            <a:spAutoFit/>
          </a:bodyPr>
          <a:lstStyle/>
          <a:p>
            <a:r>
              <a:rPr lang="en-US" sz="1600" b="0" i="0" u="none" strike="noStrike" dirty="0">
                <a:solidFill>
                  <a:schemeClr val="bg1"/>
                </a:solidFill>
                <a:effectLst/>
                <a:latin typeface="Oswald"/>
              </a:rPr>
              <a:t>It will enhance productivity by making intelligent business decisions.</a:t>
            </a:r>
            <a:endParaRPr lang="en-US" sz="1600" dirty="0">
              <a:solidFill>
                <a:schemeClr val="bg1"/>
              </a:solidFill>
              <a:latin typeface="Oswald"/>
            </a:endParaRPr>
          </a:p>
        </p:txBody>
      </p:sp>
      <p:grpSp>
        <p:nvGrpSpPr>
          <p:cNvPr id="156" name="Google Shape;13400;p86">
            <a:extLst>
              <a:ext uri="{FF2B5EF4-FFF2-40B4-BE49-F238E27FC236}">
                <a16:creationId xmlns:a16="http://schemas.microsoft.com/office/drawing/2014/main" id="{08A6BCDE-9571-46E5-860E-60148C2FEF44}"/>
              </a:ext>
            </a:extLst>
          </p:cNvPr>
          <p:cNvGrpSpPr/>
          <p:nvPr/>
        </p:nvGrpSpPr>
        <p:grpSpPr>
          <a:xfrm>
            <a:off x="1750714" y="2056547"/>
            <a:ext cx="347435" cy="345534"/>
            <a:chOff x="3527780" y="2885263"/>
            <a:chExt cx="347435" cy="345534"/>
          </a:xfrm>
        </p:grpSpPr>
        <p:sp>
          <p:nvSpPr>
            <p:cNvPr id="157" name="Google Shape;13401;p86">
              <a:extLst>
                <a:ext uri="{FF2B5EF4-FFF2-40B4-BE49-F238E27FC236}">
                  <a16:creationId xmlns:a16="http://schemas.microsoft.com/office/drawing/2014/main" id="{0D520127-94B8-40FF-8482-7D9748BCFE3E}"/>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402;p86">
              <a:extLst>
                <a:ext uri="{FF2B5EF4-FFF2-40B4-BE49-F238E27FC236}">
                  <a16:creationId xmlns:a16="http://schemas.microsoft.com/office/drawing/2014/main" id="{AA34912B-A577-421A-9DCD-4A580EBE8E5F}"/>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403;p86">
              <a:extLst>
                <a:ext uri="{FF2B5EF4-FFF2-40B4-BE49-F238E27FC236}">
                  <a16:creationId xmlns:a16="http://schemas.microsoft.com/office/drawing/2014/main" id="{1216C98A-25F2-4492-B1E3-94E4056421FF}"/>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404;p86">
              <a:extLst>
                <a:ext uri="{FF2B5EF4-FFF2-40B4-BE49-F238E27FC236}">
                  <a16:creationId xmlns:a16="http://schemas.microsoft.com/office/drawing/2014/main" id="{784C8332-BC9C-4240-9B47-BE85ACCF62E8}"/>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05;p86">
              <a:extLst>
                <a:ext uri="{FF2B5EF4-FFF2-40B4-BE49-F238E27FC236}">
                  <a16:creationId xmlns:a16="http://schemas.microsoft.com/office/drawing/2014/main" id="{B702D2B5-BAF6-4E00-8C3A-68D092110771}"/>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406;p86">
              <a:extLst>
                <a:ext uri="{FF2B5EF4-FFF2-40B4-BE49-F238E27FC236}">
                  <a16:creationId xmlns:a16="http://schemas.microsoft.com/office/drawing/2014/main" id="{EC67E36F-BA9F-45C1-B724-8043E2E84BAD}"/>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407;p86">
              <a:extLst>
                <a:ext uri="{FF2B5EF4-FFF2-40B4-BE49-F238E27FC236}">
                  <a16:creationId xmlns:a16="http://schemas.microsoft.com/office/drawing/2014/main" id="{446BCF6B-E0BA-46D4-9EA0-313B27A7EB5C}"/>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408;p86">
              <a:extLst>
                <a:ext uri="{FF2B5EF4-FFF2-40B4-BE49-F238E27FC236}">
                  <a16:creationId xmlns:a16="http://schemas.microsoft.com/office/drawing/2014/main" id="{0C3F368E-B069-4178-93C0-04C8C3FA3027}"/>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409;p86">
              <a:extLst>
                <a:ext uri="{FF2B5EF4-FFF2-40B4-BE49-F238E27FC236}">
                  <a16:creationId xmlns:a16="http://schemas.microsoft.com/office/drawing/2014/main" id="{AB258514-83CF-4845-9436-1FCE4F825968}"/>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410;p86">
              <a:extLst>
                <a:ext uri="{FF2B5EF4-FFF2-40B4-BE49-F238E27FC236}">
                  <a16:creationId xmlns:a16="http://schemas.microsoft.com/office/drawing/2014/main" id="{A776D056-F195-4623-AA8F-45D73697B071}"/>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411;p86">
              <a:extLst>
                <a:ext uri="{FF2B5EF4-FFF2-40B4-BE49-F238E27FC236}">
                  <a16:creationId xmlns:a16="http://schemas.microsoft.com/office/drawing/2014/main" id="{C8CA9090-564A-4152-A438-3A170140334A}"/>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412;p86">
              <a:extLst>
                <a:ext uri="{FF2B5EF4-FFF2-40B4-BE49-F238E27FC236}">
                  <a16:creationId xmlns:a16="http://schemas.microsoft.com/office/drawing/2014/main" id="{19A8D012-22B3-489A-97D5-DA6619509F65}"/>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413;p86">
              <a:extLst>
                <a:ext uri="{FF2B5EF4-FFF2-40B4-BE49-F238E27FC236}">
                  <a16:creationId xmlns:a16="http://schemas.microsoft.com/office/drawing/2014/main" id="{90481890-45CD-4811-AF0B-EE94FA8E9AB8}"/>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414;p86">
              <a:extLst>
                <a:ext uri="{FF2B5EF4-FFF2-40B4-BE49-F238E27FC236}">
                  <a16:creationId xmlns:a16="http://schemas.microsoft.com/office/drawing/2014/main" id="{63D097E6-8401-4C3E-B765-9864C925E53C}"/>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415;p86">
              <a:extLst>
                <a:ext uri="{FF2B5EF4-FFF2-40B4-BE49-F238E27FC236}">
                  <a16:creationId xmlns:a16="http://schemas.microsoft.com/office/drawing/2014/main" id="{79EE349E-27AB-4781-AF76-448F62673FA4}"/>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416;p86">
              <a:extLst>
                <a:ext uri="{FF2B5EF4-FFF2-40B4-BE49-F238E27FC236}">
                  <a16:creationId xmlns:a16="http://schemas.microsoft.com/office/drawing/2014/main" id="{D356174B-9517-439A-A498-A0AD97845610}"/>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417;p86">
              <a:extLst>
                <a:ext uri="{FF2B5EF4-FFF2-40B4-BE49-F238E27FC236}">
                  <a16:creationId xmlns:a16="http://schemas.microsoft.com/office/drawing/2014/main" id="{4A877F9A-C9F1-41C1-B5E6-93AD392B9DBA}"/>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418;p86">
              <a:extLst>
                <a:ext uri="{FF2B5EF4-FFF2-40B4-BE49-F238E27FC236}">
                  <a16:creationId xmlns:a16="http://schemas.microsoft.com/office/drawing/2014/main" id="{53296ECA-6B0B-4731-BB30-491F14C7157B}"/>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419;p86">
              <a:extLst>
                <a:ext uri="{FF2B5EF4-FFF2-40B4-BE49-F238E27FC236}">
                  <a16:creationId xmlns:a16="http://schemas.microsoft.com/office/drawing/2014/main" id="{0A061474-AAA4-4F6A-945D-216AEAF02862}"/>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420;p86">
              <a:extLst>
                <a:ext uri="{FF2B5EF4-FFF2-40B4-BE49-F238E27FC236}">
                  <a16:creationId xmlns:a16="http://schemas.microsoft.com/office/drawing/2014/main" id="{5DE2BAFD-C731-41A0-A94D-DD4B9A022F43}"/>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421;p86">
              <a:extLst>
                <a:ext uri="{FF2B5EF4-FFF2-40B4-BE49-F238E27FC236}">
                  <a16:creationId xmlns:a16="http://schemas.microsoft.com/office/drawing/2014/main" id="{00FEBD14-49A8-4F10-8786-AB391633CCAB}"/>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422;p86">
              <a:extLst>
                <a:ext uri="{FF2B5EF4-FFF2-40B4-BE49-F238E27FC236}">
                  <a16:creationId xmlns:a16="http://schemas.microsoft.com/office/drawing/2014/main" id="{D3E6C342-11F1-4C19-B302-7680D1BE33DC}"/>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423;p86">
              <a:extLst>
                <a:ext uri="{FF2B5EF4-FFF2-40B4-BE49-F238E27FC236}">
                  <a16:creationId xmlns:a16="http://schemas.microsoft.com/office/drawing/2014/main" id="{2A6A17BA-1776-40E8-B0D5-ECB7FC26568C}"/>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EA4CBE95-8643-4717-8975-40A220BF6B87}"/>
              </a:ext>
            </a:extLst>
          </p:cNvPr>
          <p:cNvSpPr txBox="1"/>
          <p:nvPr/>
        </p:nvSpPr>
        <p:spPr>
          <a:xfrm>
            <a:off x="2324012" y="2063527"/>
            <a:ext cx="4776819" cy="338554"/>
          </a:xfrm>
          <a:prstGeom prst="rect">
            <a:avLst/>
          </a:prstGeom>
          <a:noFill/>
        </p:spPr>
        <p:txBody>
          <a:bodyPr wrap="square" rtlCol="0">
            <a:spAutoFit/>
          </a:bodyPr>
          <a:lstStyle/>
          <a:p>
            <a:r>
              <a:rPr lang="en-US" sz="1600" b="0" i="0" u="none" strike="noStrike" dirty="0">
                <a:solidFill>
                  <a:schemeClr val="bg1"/>
                </a:solidFill>
                <a:effectLst/>
                <a:latin typeface="Oswald"/>
              </a:rPr>
              <a:t>It can provide customers great service in a short time.</a:t>
            </a:r>
            <a:endParaRPr lang="en-US" sz="1600" dirty="0">
              <a:solidFill>
                <a:schemeClr val="bg1"/>
              </a:solidFill>
              <a:latin typeface="Oswald"/>
            </a:endParaRPr>
          </a:p>
        </p:txBody>
      </p:sp>
      <p:grpSp>
        <p:nvGrpSpPr>
          <p:cNvPr id="181" name="Google Shape;13400;p86">
            <a:extLst>
              <a:ext uri="{FF2B5EF4-FFF2-40B4-BE49-F238E27FC236}">
                <a16:creationId xmlns:a16="http://schemas.microsoft.com/office/drawing/2014/main" id="{CBE0DD8B-088C-463D-9634-833631B33F07}"/>
              </a:ext>
            </a:extLst>
          </p:cNvPr>
          <p:cNvGrpSpPr/>
          <p:nvPr/>
        </p:nvGrpSpPr>
        <p:grpSpPr>
          <a:xfrm>
            <a:off x="1746524" y="2825190"/>
            <a:ext cx="347435" cy="345534"/>
            <a:chOff x="3527780" y="2885263"/>
            <a:chExt cx="347435" cy="345534"/>
          </a:xfrm>
        </p:grpSpPr>
        <p:sp>
          <p:nvSpPr>
            <p:cNvPr id="182" name="Google Shape;13401;p86">
              <a:extLst>
                <a:ext uri="{FF2B5EF4-FFF2-40B4-BE49-F238E27FC236}">
                  <a16:creationId xmlns:a16="http://schemas.microsoft.com/office/drawing/2014/main" id="{FC55FA34-B7D8-4682-BC17-850474F49287}"/>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402;p86">
              <a:extLst>
                <a:ext uri="{FF2B5EF4-FFF2-40B4-BE49-F238E27FC236}">
                  <a16:creationId xmlns:a16="http://schemas.microsoft.com/office/drawing/2014/main" id="{11E55F3E-862B-4180-8FB0-7DF23CC1346A}"/>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403;p86">
              <a:extLst>
                <a:ext uri="{FF2B5EF4-FFF2-40B4-BE49-F238E27FC236}">
                  <a16:creationId xmlns:a16="http://schemas.microsoft.com/office/drawing/2014/main" id="{4A24FDFD-DFCF-46F8-A931-01113E7E5E59}"/>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404;p86">
              <a:extLst>
                <a:ext uri="{FF2B5EF4-FFF2-40B4-BE49-F238E27FC236}">
                  <a16:creationId xmlns:a16="http://schemas.microsoft.com/office/drawing/2014/main" id="{6951503E-7F80-417C-A7EA-EC6A9F4130CB}"/>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405;p86">
              <a:extLst>
                <a:ext uri="{FF2B5EF4-FFF2-40B4-BE49-F238E27FC236}">
                  <a16:creationId xmlns:a16="http://schemas.microsoft.com/office/drawing/2014/main" id="{A335B263-A837-400A-BCB7-20DE769264D8}"/>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406;p86">
              <a:extLst>
                <a:ext uri="{FF2B5EF4-FFF2-40B4-BE49-F238E27FC236}">
                  <a16:creationId xmlns:a16="http://schemas.microsoft.com/office/drawing/2014/main" id="{38BDAE5D-AD4E-4C5F-8E2C-95E0CAE5DB20}"/>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407;p86">
              <a:extLst>
                <a:ext uri="{FF2B5EF4-FFF2-40B4-BE49-F238E27FC236}">
                  <a16:creationId xmlns:a16="http://schemas.microsoft.com/office/drawing/2014/main" id="{3264A3FF-CAB1-4B06-82B7-DCE8DE49A9D8}"/>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408;p86">
              <a:extLst>
                <a:ext uri="{FF2B5EF4-FFF2-40B4-BE49-F238E27FC236}">
                  <a16:creationId xmlns:a16="http://schemas.microsoft.com/office/drawing/2014/main" id="{517C6F2D-2F2C-4203-B2F1-6B7B6A57FB51}"/>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409;p86">
              <a:extLst>
                <a:ext uri="{FF2B5EF4-FFF2-40B4-BE49-F238E27FC236}">
                  <a16:creationId xmlns:a16="http://schemas.microsoft.com/office/drawing/2014/main" id="{5189A56E-89BA-4C8A-A7DC-2DCF877398E5}"/>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410;p86">
              <a:extLst>
                <a:ext uri="{FF2B5EF4-FFF2-40B4-BE49-F238E27FC236}">
                  <a16:creationId xmlns:a16="http://schemas.microsoft.com/office/drawing/2014/main" id="{D47C85F4-391A-421A-83C1-915756858131}"/>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411;p86">
              <a:extLst>
                <a:ext uri="{FF2B5EF4-FFF2-40B4-BE49-F238E27FC236}">
                  <a16:creationId xmlns:a16="http://schemas.microsoft.com/office/drawing/2014/main" id="{0AF505D7-EFEB-4CB4-BC16-1619D6D3EE4A}"/>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412;p86">
              <a:extLst>
                <a:ext uri="{FF2B5EF4-FFF2-40B4-BE49-F238E27FC236}">
                  <a16:creationId xmlns:a16="http://schemas.microsoft.com/office/drawing/2014/main" id="{82EC9FEF-2451-4DE8-A780-22402EC1D51C}"/>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413;p86">
              <a:extLst>
                <a:ext uri="{FF2B5EF4-FFF2-40B4-BE49-F238E27FC236}">
                  <a16:creationId xmlns:a16="http://schemas.microsoft.com/office/drawing/2014/main" id="{C11A8322-C39E-45C8-9AF8-F2DEED722744}"/>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414;p86">
              <a:extLst>
                <a:ext uri="{FF2B5EF4-FFF2-40B4-BE49-F238E27FC236}">
                  <a16:creationId xmlns:a16="http://schemas.microsoft.com/office/drawing/2014/main" id="{E8C7B7DC-EA10-40F0-BBF0-F56BAA8A1530}"/>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415;p86">
              <a:extLst>
                <a:ext uri="{FF2B5EF4-FFF2-40B4-BE49-F238E27FC236}">
                  <a16:creationId xmlns:a16="http://schemas.microsoft.com/office/drawing/2014/main" id="{1E968BEB-AE7C-4246-AF05-6E829E5F5557}"/>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416;p86">
              <a:extLst>
                <a:ext uri="{FF2B5EF4-FFF2-40B4-BE49-F238E27FC236}">
                  <a16:creationId xmlns:a16="http://schemas.microsoft.com/office/drawing/2014/main" id="{5E7046F2-92AC-4955-A8A1-0B4348A691BA}"/>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417;p86">
              <a:extLst>
                <a:ext uri="{FF2B5EF4-FFF2-40B4-BE49-F238E27FC236}">
                  <a16:creationId xmlns:a16="http://schemas.microsoft.com/office/drawing/2014/main" id="{219837C8-4502-4E59-9064-C036064C1AA8}"/>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418;p86">
              <a:extLst>
                <a:ext uri="{FF2B5EF4-FFF2-40B4-BE49-F238E27FC236}">
                  <a16:creationId xmlns:a16="http://schemas.microsoft.com/office/drawing/2014/main" id="{E013FA55-0134-483F-85C9-0B15657FEFBC}"/>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419;p86">
              <a:extLst>
                <a:ext uri="{FF2B5EF4-FFF2-40B4-BE49-F238E27FC236}">
                  <a16:creationId xmlns:a16="http://schemas.microsoft.com/office/drawing/2014/main" id="{F83CD50A-AA2E-4399-B157-7C43931F6319}"/>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420;p86">
              <a:extLst>
                <a:ext uri="{FF2B5EF4-FFF2-40B4-BE49-F238E27FC236}">
                  <a16:creationId xmlns:a16="http://schemas.microsoft.com/office/drawing/2014/main" id="{CF2BBEB5-FE80-4C74-97AE-80806ECE2CC4}"/>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421;p86">
              <a:extLst>
                <a:ext uri="{FF2B5EF4-FFF2-40B4-BE49-F238E27FC236}">
                  <a16:creationId xmlns:a16="http://schemas.microsoft.com/office/drawing/2014/main" id="{5239CB46-72F6-40F5-81D8-5B58ED49198A}"/>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422;p86">
              <a:extLst>
                <a:ext uri="{FF2B5EF4-FFF2-40B4-BE49-F238E27FC236}">
                  <a16:creationId xmlns:a16="http://schemas.microsoft.com/office/drawing/2014/main" id="{671388A9-4DC9-4425-93FA-995250B9CA93}"/>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423;p86">
              <a:extLst>
                <a:ext uri="{FF2B5EF4-FFF2-40B4-BE49-F238E27FC236}">
                  <a16:creationId xmlns:a16="http://schemas.microsoft.com/office/drawing/2014/main" id="{364F4633-C1DA-4357-83E7-16774AFD49D9}"/>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7DFEECA-D308-4040-9F8C-6897087C0C6B}"/>
              </a:ext>
            </a:extLst>
          </p:cNvPr>
          <p:cNvSpPr txBox="1"/>
          <p:nvPr/>
        </p:nvSpPr>
        <p:spPr>
          <a:xfrm>
            <a:off x="2324257" y="2770614"/>
            <a:ext cx="4667365" cy="800219"/>
          </a:xfrm>
          <a:prstGeom prst="rect">
            <a:avLst/>
          </a:prstGeom>
          <a:noFill/>
        </p:spPr>
        <p:txBody>
          <a:bodyPr wrap="square" rtlCol="0">
            <a:spAutoFit/>
          </a:bodyPr>
          <a:lstStyle/>
          <a:p>
            <a:r>
              <a:rPr lang="en-US" sz="1600" b="0" i="0" u="none" strike="noStrike" dirty="0">
                <a:solidFill>
                  <a:schemeClr val="bg1"/>
                </a:solidFill>
                <a:effectLst/>
                <a:latin typeface="Oswald"/>
              </a:rPr>
              <a:t>Bank Management system can do the manual tasks for you very easily and efficiently avoiding human errors.</a:t>
            </a:r>
          </a:p>
          <a:p>
            <a:endParaRPr lang="en-US" dirty="0">
              <a:latin typeface="Oswald"/>
            </a:endParaRPr>
          </a:p>
        </p:txBody>
      </p:sp>
      <p:grpSp>
        <p:nvGrpSpPr>
          <p:cNvPr id="206" name="Google Shape;13400;p86">
            <a:extLst>
              <a:ext uri="{FF2B5EF4-FFF2-40B4-BE49-F238E27FC236}">
                <a16:creationId xmlns:a16="http://schemas.microsoft.com/office/drawing/2014/main" id="{E1A12B82-21BB-41D1-87B4-6BE2647C8952}"/>
              </a:ext>
            </a:extLst>
          </p:cNvPr>
          <p:cNvGrpSpPr/>
          <p:nvPr/>
        </p:nvGrpSpPr>
        <p:grpSpPr>
          <a:xfrm>
            <a:off x="1760098" y="3666023"/>
            <a:ext cx="347435" cy="345534"/>
            <a:chOff x="3527780" y="2885263"/>
            <a:chExt cx="347435" cy="345534"/>
          </a:xfrm>
        </p:grpSpPr>
        <p:sp>
          <p:nvSpPr>
            <p:cNvPr id="207" name="Google Shape;13401;p86">
              <a:extLst>
                <a:ext uri="{FF2B5EF4-FFF2-40B4-BE49-F238E27FC236}">
                  <a16:creationId xmlns:a16="http://schemas.microsoft.com/office/drawing/2014/main" id="{8F8ACEEC-EF27-40AF-A3BE-276F46B4EDBE}"/>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402;p86">
              <a:extLst>
                <a:ext uri="{FF2B5EF4-FFF2-40B4-BE49-F238E27FC236}">
                  <a16:creationId xmlns:a16="http://schemas.microsoft.com/office/drawing/2014/main" id="{BF3A0698-C4A0-425A-B4F4-93C8852609E7}"/>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403;p86">
              <a:extLst>
                <a:ext uri="{FF2B5EF4-FFF2-40B4-BE49-F238E27FC236}">
                  <a16:creationId xmlns:a16="http://schemas.microsoft.com/office/drawing/2014/main" id="{89FBE3FC-9A50-406B-AF33-612D18C82762}"/>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404;p86">
              <a:extLst>
                <a:ext uri="{FF2B5EF4-FFF2-40B4-BE49-F238E27FC236}">
                  <a16:creationId xmlns:a16="http://schemas.microsoft.com/office/drawing/2014/main" id="{7A14593D-B7DD-4D00-9939-9C0ACB60DA2A}"/>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405;p86">
              <a:extLst>
                <a:ext uri="{FF2B5EF4-FFF2-40B4-BE49-F238E27FC236}">
                  <a16:creationId xmlns:a16="http://schemas.microsoft.com/office/drawing/2014/main" id="{DB4CCD6C-D496-483C-912C-DC762A99BE69}"/>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406;p86">
              <a:extLst>
                <a:ext uri="{FF2B5EF4-FFF2-40B4-BE49-F238E27FC236}">
                  <a16:creationId xmlns:a16="http://schemas.microsoft.com/office/drawing/2014/main" id="{2229376E-271E-411C-903F-18ABAF113C7F}"/>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407;p86">
              <a:extLst>
                <a:ext uri="{FF2B5EF4-FFF2-40B4-BE49-F238E27FC236}">
                  <a16:creationId xmlns:a16="http://schemas.microsoft.com/office/drawing/2014/main" id="{0F94EE36-EB97-4C45-915B-6E4C713204C2}"/>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408;p86">
              <a:extLst>
                <a:ext uri="{FF2B5EF4-FFF2-40B4-BE49-F238E27FC236}">
                  <a16:creationId xmlns:a16="http://schemas.microsoft.com/office/drawing/2014/main" id="{734DF4E5-6A21-4E12-B5E4-17A9547C6DA9}"/>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409;p86">
              <a:extLst>
                <a:ext uri="{FF2B5EF4-FFF2-40B4-BE49-F238E27FC236}">
                  <a16:creationId xmlns:a16="http://schemas.microsoft.com/office/drawing/2014/main" id="{882DD33C-15AB-4F05-8AFE-4FE1B6CCCEA8}"/>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410;p86">
              <a:extLst>
                <a:ext uri="{FF2B5EF4-FFF2-40B4-BE49-F238E27FC236}">
                  <a16:creationId xmlns:a16="http://schemas.microsoft.com/office/drawing/2014/main" id="{C70E3A18-25A8-4644-8CD5-D7156EE38038}"/>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411;p86">
              <a:extLst>
                <a:ext uri="{FF2B5EF4-FFF2-40B4-BE49-F238E27FC236}">
                  <a16:creationId xmlns:a16="http://schemas.microsoft.com/office/drawing/2014/main" id="{4AED77F3-C108-47F2-811E-9D2030EE6D7F}"/>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412;p86">
              <a:extLst>
                <a:ext uri="{FF2B5EF4-FFF2-40B4-BE49-F238E27FC236}">
                  <a16:creationId xmlns:a16="http://schemas.microsoft.com/office/drawing/2014/main" id="{56B4F6A6-3CDA-4FB3-94B2-EFD8620BAE18}"/>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413;p86">
              <a:extLst>
                <a:ext uri="{FF2B5EF4-FFF2-40B4-BE49-F238E27FC236}">
                  <a16:creationId xmlns:a16="http://schemas.microsoft.com/office/drawing/2014/main" id="{2CF60778-B81E-4C49-9FF7-6BE0123BC3BE}"/>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414;p86">
              <a:extLst>
                <a:ext uri="{FF2B5EF4-FFF2-40B4-BE49-F238E27FC236}">
                  <a16:creationId xmlns:a16="http://schemas.microsoft.com/office/drawing/2014/main" id="{CC54794A-0303-492E-9673-10D458722208}"/>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415;p86">
              <a:extLst>
                <a:ext uri="{FF2B5EF4-FFF2-40B4-BE49-F238E27FC236}">
                  <a16:creationId xmlns:a16="http://schemas.microsoft.com/office/drawing/2014/main" id="{47CC38AF-8B59-4493-B9B1-8A4E919A42D0}"/>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416;p86">
              <a:extLst>
                <a:ext uri="{FF2B5EF4-FFF2-40B4-BE49-F238E27FC236}">
                  <a16:creationId xmlns:a16="http://schemas.microsoft.com/office/drawing/2014/main" id="{0D1931D4-C12E-4A6F-A06A-E8FCBA35DE40}"/>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417;p86">
              <a:extLst>
                <a:ext uri="{FF2B5EF4-FFF2-40B4-BE49-F238E27FC236}">
                  <a16:creationId xmlns:a16="http://schemas.microsoft.com/office/drawing/2014/main" id="{3EE2646E-9693-42F4-AFE9-541E9D781428}"/>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418;p86">
              <a:extLst>
                <a:ext uri="{FF2B5EF4-FFF2-40B4-BE49-F238E27FC236}">
                  <a16:creationId xmlns:a16="http://schemas.microsoft.com/office/drawing/2014/main" id="{DFC6C683-F527-4B15-B004-F6F82370C5CA}"/>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419;p86">
              <a:extLst>
                <a:ext uri="{FF2B5EF4-FFF2-40B4-BE49-F238E27FC236}">
                  <a16:creationId xmlns:a16="http://schemas.microsoft.com/office/drawing/2014/main" id="{EFBFCC44-59E9-45B1-89A8-A9B2E2CC9CAE}"/>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420;p86">
              <a:extLst>
                <a:ext uri="{FF2B5EF4-FFF2-40B4-BE49-F238E27FC236}">
                  <a16:creationId xmlns:a16="http://schemas.microsoft.com/office/drawing/2014/main" id="{55B3C8A7-9460-4C8F-B447-66C051EC8B1C}"/>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421;p86">
              <a:extLst>
                <a:ext uri="{FF2B5EF4-FFF2-40B4-BE49-F238E27FC236}">
                  <a16:creationId xmlns:a16="http://schemas.microsoft.com/office/drawing/2014/main" id="{8E600775-E387-4767-AC7B-70BDB260D201}"/>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422;p86">
              <a:extLst>
                <a:ext uri="{FF2B5EF4-FFF2-40B4-BE49-F238E27FC236}">
                  <a16:creationId xmlns:a16="http://schemas.microsoft.com/office/drawing/2014/main" id="{A52A735F-C16A-4AAC-A5C8-AF980208FFF9}"/>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423;p86">
              <a:extLst>
                <a:ext uri="{FF2B5EF4-FFF2-40B4-BE49-F238E27FC236}">
                  <a16:creationId xmlns:a16="http://schemas.microsoft.com/office/drawing/2014/main" id="{35E1189C-F065-4D24-9DCB-CC705B3E7417}"/>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32946566-D29A-4F86-8949-491E473D8407}"/>
              </a:ext>
            </a:extLst>
          </p:cNvPr>
          <p:cNvSpPr txBox="1"/>
          <p:nvPr/>
        </p:nvSpPr>
        <p:spPr>
          <a:xfrm>
            <a:off x="2331291" y="3524561"/>
            <a:ext cx="4660331" cy="830997"/>
          </a:xfrm>
          <a:prstGeom prst="rect">
            <a:avLst/>
          </a:prstGeom>
          <a:noFill/>
        </p:spPr>
        <p:txBody>
          <a:bodyPr wrap="square" rtlCol="0">
            <a:spAutoFit/>
          </a:bodyPr>
          <a:lstStyle/>
          <a:p>
            <a:r>
              <a:rPr lang="en-US" sz="1600" b="0" i="0" u="none" strike="noStrike" dirty="0">
                <a:solidFill>
                  <a:schemeClr val="bg1"/>
                </a:solidFill>
                <a:effectLst/>
                <a:latin typeface="Oswald"/>
              </a:rPr>
              <a:t>Well-maintenance information about </a:t>
            </a:r>
            <a:r>
              <a:rPr lang="en-US" sz="1600" dirty="0">
                <a:solidFill>
                  <a:schemeClr val="bg1"/>
                </a:solidFill>
                <a:latin typeface="Oswald"/>
              </a:rPr>
              <a:t>Bank , User and transactions </a:t>
            </a:r>
            <a:r>
              <a:rPr lang="en-US" sz="1600" b="0" i="0" u="none" strike="noStrike" dirty="0">
                <a:solidFill>
                  <a:schemeClr val="bg1"/>
                </a:solidFill>
                <a:effectLst/>
                <a:latin typeface="Oswald"/>
              </a:rPr>
              <a:t>can help you avoid so many wasted times looking for documents and help stop problems</a:t>
            </a:r>
            <a:r>
              <a:rPr lang="en-US" sz="1600" dirty="0">
                <a:solidFill>
                  <a:schemeClr val="bg1"/>
                </a:solidFill>
                <a:latin typeface="Oswald"/>
              </a:rPr>
              <a:t> quicker.</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grpSp>
        <p:nvGrpSpPr>
          <p:cNvPr id="361" name="Google Shape;361;p39"/>
          <p:cNvGrpSpPr/>
          <p:nvPr/>
        </p:nvGrpSpPr>
        <p:grpSpPr>
          <a:xfrm>
            <a:off x="2512947" y="1516956"/>
            <a:ext cx="80672" cy="2276412"/>
            <a:chOff x="240800" y="2465374"/>
            <a:chExt cx="14075" cy="391526"/>
          </a:xfrm>
        </p:grpSpPr>
        <p:sp>
          <p:nvSpPr>
            <p:cNvPr id="362" name="Google Shape;362;p39"/>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9"/>
          <p:cNvGrpSpPr/>
          <p:nvPr/>
        </p:nvGrpSpPr>
        <p:grpSpPr>
          <a:xfrm>
            <a:off x="396318" y="1228088"/>
            <a:ext cx="8426679" cy="2929625"/>
            <a:chOff x="1890971" y="1788200"/>
            <a:chExt cx="2169979" cy="754416"/>
          </a:xfrm>
        </p:grpSpPr>
        <p:sp>
          <p:nvSpPr>
            <p:cNvPr id="368" name="Google Shape;368;p3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9"/>
          <p:cNvGrpSpPr/>
          <p:nvPr/>
        </p:nvGrpSpPr>
        <p:grpSpPr>
          <a:xfrm rot="10800000" flipH="1">
            <a:off x="7880579" y="2059155"/>
            <a:ext cx="543432" cy="741197"/>
            <a:chOff x="2278754" y="3912467"/>
            <a:chExt cx="543432" cy="741197"/>
          </a:xfrm>
        </p:grpSpPr>
        <p:sp>
          <p:nvSpPr>
            <p:cNvPr id="372" name="Google Shape;372;p3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rot="10800000" flipH="1">
            <a:off x="6150372" y="3874492"/>
            <a:ext cx="541000" cy="741197"/>
            <a:chOff x="548547" y="2097130"/>
            <a:chExt cx="541000" cy="741197"/>
          </a:xfrm>
        </p:grpSpPr>
        <p:sp>
          <p:nvSpPr>
            <p:cNvPr id="397" name="Google Shape;397;p39"/>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90E54A7-60DB-4D2B-98B1-64555088C797}"/>
              </a:ext>
            </a:extLst>
          </p:cNvPr>
          <p:cNvSpPr txBox="1"/>
          <p:nvPr/>
        </p:nvSpPr>
        <p:spPr>
          <a:xfrm>
            <a:off x="3070254" y="1858154"/>
            <a:ext cx="5102137" cy="646331"/>
          </a:xfrm>
          <a:prstGeom prst="rect">
            <a:avLst/>
          </a:prstGeom>
          <a:noFill/>
        </p:spPr>
        <p:txBody>
          <a:bodyPr wrap="square" rtlCol="0">
            <a:spAutoFit/>
          </a:bodyPr>
          <a:lstStyle/>
          <a:p>
            <a:r>
              <a:rPr lang="en-US" sz="3600" dirty="0">
                <a:solidFill>
                  <a:schemeClr val="bg1"/>
                </a:solidFill>
                <a:latin typeface="Oswald"/>
              </a:rPr>
              <a:t>THANK YOU</a:t>
            </a:r>
          </a:p>
        </p:txBody>
      </p:sp>
      <p:sp>
        <p:nvSpPr>
          <p:cNvPr id="7" name="TextBox 6">
            <a:extLst>
              <a:ext uri="{FF2B5EF4-FFF2-40B4-BE49-F238E27FC236}">
                <a16:creationId xmlns:a16="http://schemas.microsoft.com/office/drawing/2014/main" id="{BB3C548C-1441-4FE8-B126-796A9F7B6C63}"/>
              </a:ext>
            </a:extLst>
          </p:cNvPr>
          <p:cNvSpPr txBox="1"/>
          <p:nvPr/>
        </p:nvSpPr>
        <p:spPr>
          <a:xfrm>
            <a:off x="4607475" y="2501273"/>
            <a:ext cx="3680670" cy="400110"/>
          </a:xfrm>
          <a:prstGeom prst="rect">
            <a:avLst/>
          </a:prstGeom>
          <a:noFill/>
        </p:spPr>
        <p:txBody>
          <a:bodyPr wrap="square" rtlCol="0">
            <a:spAutoFit/>
          </a:bodyPr>
          <a:lstStyle/>
          <a:p>
            <a:r>
              <a:rPr lang="en-US" sz="2000" dirty="0">
                <a:solidFill>
                  <a:schemeClr val="bg1"/>
                </a:solidFill>
                <a:latin typeface="Oswald"/>
              </a:rPr>
              <a:t>for your precious time</a:t>
            </a:r>
            <a:r>
              <a:rPr lang="en-US" dirty="0">
                <a:solidFill>
                  <a:schemeClr val="bg1"/>
                </a:solidFill>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48" name="Google Shape;248;p37"/>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Overview</a:t>
            </a:r>
            <a:endParaRPr dirty="0"/>
          </a:p>
        </p:txBody>
      </p:sp>
      <p:sp>
        <p:nvSpPr>
          <p:cNvPr id="249" name="Google Shape;249;p37"/>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0" name="Google Shape;250;p37"/>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Details about Bank Management System.</a:t>
            </a:r>
            <a:endParaRPr dirty="0"/>
          </a:p>
        </p:txBody>
      </p:sp>
      <p:sp>
        <p:nvSpPr>
          <p:cNvPr id="251" name="Google Shape;251;p37"/>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Objectives</a:t>
            </a:r>
            <a:endParaRPr dirty="0"/>
          </a:p>
        </p:txBody>
      </p:sp>
      <p:sp>
        <p:nvSpPr>
          <p:cNvPr id="252" name="Google Shape;252;p37"/>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3" name="Google Shape;253;p37"/>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Purpose behind choosing this project which motivates us.</a:t>
            </a:r>
            <a:endParaRPr dirty="0"/>
          </a:p>
        </p:txBody>
      </p:sp>
      <p:sp>
        <p:nvSpPr>
          <p:cNvPr id="254" name="Google Shape;254;p37"/>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Diagram</a:t>
            </a:r>
            <a:endParaRPr dirty="0"/>
          </a:p>
        </p:txBody>
      </p:sp>
      <p:sp>
        <p:nvSpPr>
          <p:cNvPr id="255" name="Google Shape;255;p37"/>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6" name="Google Shape;256;p37"/>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design of the project.</a:t>
            </a:r>
            <a:endParaRPr dirty="0"/>
          </a:p>
        </p:txBody>
      </p:sp>
      <p:sp>
        <p:nvSpPr>
          <p:cNvPr id="257" name="Google Shape;257;p37"/>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Features</a:t>
            </a:r>
            <a:endParaRPr dirty="0"/>
          </a:p>
        </p:txBody>
      </p:sp>
      <p:sp>
        <p:nvSpPr>
          <p:cNvPr id="258" name="Google Shape;258;p37"/>
          <p:cNvSpPr txBox="1">
            <a:spLocks noGrp="1"/>
          </p:cNvSpPr>
          <p:nvPr>
            <p:ph type="title" idx="14"/>
          </p:nvPr>
        </p:nvSpPr>
        <p:spPr>
          <a:xfrm>
            <a:off x="1329200"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9" name="Google Shape;259;p37"/>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Some main features added to the project.</a:t>
            </a:r>
            <a:endParaRPr dirty="0"/>
          </a:p>
        </p:txBody>
      </p:sp>
      <p:sp>
        <p:nvSpPr>
          <p:cNvPr id="260" name="Google Shape;260;p37"/>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Used Tools</a:t>
            </a:r>
            <a:endParaRPr dirty="0"/>
          </a:p>
        </p:txBody>
      </p:sp>
      <p:sp>
        <p:nvSpPr>
          <p:cNvPr id="261" name="Google Shape;261;p37"/>
          <p:cNvSpPr txBox="1">
            <a:spLocks noGrp="1"/>
          </p:cNvSpPr>
          <p:nvPr>
            <p:ph type="title" idx="17"/>
          </p:nvPr>
        </p:nvSpPr>
        <p:spPr>
          <a:xfrm>
            <a:off x="4023025"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62" name="Google Shape;262;p37"/>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Programming language and apps used in the project.</a:t>
            </a:r>
            <a:endParaRPr dirty="0"/>
          </a:p>
        </p:txBody>
      </p:sp>
      <p:sp>
        <p:nvSpPr>
          <p:cNvPr id="263" name="Google Shape;263;p37"/>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a:t>
            </a:r>
            <a:endParaRPr dirty="0"/>
          </a:p>
        </p:txBody>
      </p:sp>
      <p:sp>
        <p:nvSpPr>
          <p:cNvPr id="264" name="Google Shape;264;p37"/>
          <p:cNvSpPr txBox="1">
            <a:spLocks noGrp="1"/>
          </p:cNvSpPr>
          <p:nvPr>
            <p:ph type="title" idx="20"/>
          </p:nvPr>
        </p:nvSpPr>
        <p:spPr>
          <a:xfrm>
            <a:off x="6716550"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65" name="Google Shape;265;p37"/>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Some advantages that makes our project unique.</a:t>
            </a:r>
            <a:endParaRPr dirty="0"/>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0"/>
        <p:cNvGrpSpPr/>
        <p:nvPr/>
      </p:nvGrpSpPr>
      <p:grpSpPr>
        <a:xfrm>
          <a:off x="0" y="0"/>
          <a:ext cx="0" cy="0"/>
          <a:chOff x="0" y="0"/>
          <a:chExt cx="0" cy="0"/>
        </a:xfrm>
      </p:grpSpPr>
      <p:grpSp>
        <p:nvGrpSpPr>
          <p:cNvPr id="492" name="Google Shape;492;p41"/>
          <p:cNvGrpSpPr/>
          <p:nvPr/>
        </p:nvGrpSpPr>
        <p:grpSpPr>
          <a:xfrm>
            <a:off x="358655" y="791300"/>
            <a:ext cx="8426679" cy="3017474"/>
            <a:chOff x="1890971" y="1585959"/>
            <a:chExt cx="2169979" cy="777039"/>
          </a:xfrm>
        </p:grpSpPr>
        <p:sp>
          <p:nvSpPr>
            <p:cNvPr id="493" name="Google Shape;493;p41"/>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3880077" y="1585959"/>
              <a:ext cx="22771" cy="2277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77;p43">
            <a:extLst>
              <a:ext uri="{FF2B5EF4-FFF2-40B4-BE49-F238E27FC236}">
                <a16:creationId xmlns:a16="http://schemas.microsoft.com/office/drawing/2014/main" id="{6BE79715-EFBB-49D5-A982-BD8CC7B0B0C9}"/>
              </a:ext>
            </a:extLst>
          </p:cNvPr>
          <p:cNvGrpSpPr/>
          <p:nvPr/>
        </p:nvGrpSpPr>
        <p:grpSpPr>
          <a:xfrm>
            <a:off x="6243082" y="3064998"/>
            <a:ext cx="80672" cy="1487545"/>
            <a:chOff x="240800" y="2580554"/>
            <a:chExt cx="14075" cy="276346"/>
          </a:xfrm>
        </p:grpSpPr>
        <p:sp>
          <p:nvSpPr>
            <p:cNvPr id="10" name="Google Shape;578;p43">
              <a:extLst>
                <a:ext uri="{FF2B5EF4-FFF2-40B4-BE49-F238E27FC236}">
                  <a16:creationId xmlns:a16="http://schemas.microsoft.com/office/drawing/2014/main" id="{33D3B080-E818-4429-A6A5-4A84D969D776}"/>
                </a:ext>
              </a:extLst>
            </p:cNvPr>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79;p43">
              <a:extLst>
                <a:ext uri="{FF2B5EF4-FFF2-40B4-BE49-F238E27FC236}">
                  <a16:creationId xmlns:a16="http://schemas.microsoft.com/office/drawing/2014/main" id="{90331EBE-02E3-4C1E-91FA-268D79F80D8E}"/>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0;p43">
              <a:extLst>
                <a:ext uri="{FF2B5EF4-FFF2-40B4-BE49-F238E27FC236}">
                  <a16:creationId xmlns:a16="http://schemas.microsoft.com/office/drawing/2014/main" id="{282E9E1F-1735-4502-8021-7F3C4E855044}"/>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1;p43">
              <a:extLst>
                <a:ext uri="{FF2B5EF4-FFF2-40B4-BE49-F238E27FC236}">
                  <a16:creationId xmlns:a16="http://schemas.microsoft.com/office/drawing/2014/main" id="{AD22B051-329D-47BC-A023-30A74CB6066B}"/>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20C319D-371D-46BC-B619-29783E971AC3}"/>
              </a:ext>
            </a:extLst>
          </p:cNvPr>
          <p:cNvSpPr txBox="1"/>
          <p:nvPr/>
        </p:nvSpPr>
        <p:spPr>
          <a:xfrm>
            <a:off x="6387451" y="2685507"/>
            <a:ext cx="1081261" cy="1200329"/>
          </a:xfrm>
          <a:prstGeom prst="rect">
            <a:avLst/>
          </a:prstGeom>
          <a:noFill/>
        </p:spPr>
        <p:txBody>
          <a:bodyPr wrap="square" rtlCol="0">
            <a:spAutoFit/>
          </a:bodyPr>
          <a:lstStyle/>
          <a:p>
            <a:r>
              <a:rPr lang="en-US" sz="7200" dirty="0">
                <a:solidFill>
                  <a:schemeClr val="bg1"/>
                </a:solidFill>
                <a:latin typeface="Oswald"/>
              </a:rPr>
              <a:t>01</a:t>
            </a:r>
          </a:p>
        </p:txBody>
      </p:sp>
      <p:sp>
        <p:nvSpPr>
          <p:cNvPr id="8" name="TextBox 7">
            <a:extLst>
              <a:ext uri="{FF2B5EF4-FFF2-40B4-BE49-F238E27FC236}">
                <a16:creationId xmlns:a16="http://schemas.microsoft.com/office/drawing/2014/main" id="{D13F8BA1-1761-433F-9F2E-C59B3051D499}"/>
              </a:ext>
            </a:extLst>
          </p:cNvPr>
          <p:cNvSpPr txBox="1"/>
          <p:nvPr/>
        </p:nvSpPr>
        <p:spPr>
          <a:xfrm>
            <a:off x="6434173" y="3745977"/>
            <a:ext cx="3717670" cy="523220"/>
          </a:xfrm>
          <a:prstGeom prst="rect">
            <a:avLst/>
          </a:prstGeom>
          <a:noFill/>
        </p:spPr>
        <p:txBody>
          <a:bodyPr wrap="square" rtlCol="0">
            <a:spAutoFit/>
          </a:bodyPr>
          <a:lstStyle/>
          <a:p>
            <a:r>
              <a:rPr lang="en-US" sz="2800" dirty="0">
                <a:solidFill>
                  <a:schemeClr val="bg1"/>
                </a:solidFill>
                <a:latin typeface="Oswald"/>
              </a:rPr>
              <a:t>Project Overview</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4499;p87">
            <a:extLst>
              <a:ext uri="{FF2B5EF4-FFF2-40B4-BE49-F238E27FC236}">
                <a16:creationId xmlns:a16="http://schemas.microsoft.com/office/drawing/2014/main" id="{8AF88990-00C6-4F4D-86F3-534A20E6A5EB}"/>
              </a:ext>
            </a:extLst>
          </p:cNvPr>
          <p:cNvGrpSpPr/>
          <p:nvPr/>
        </p:nvGrpSpPr>
        <p:grpSpPr>
          <a:xfrm>
            <a:off x="1195797" y="812980"/>
            <a:ext cx="278739" cy="339073"/>
            <a:chOff x="1768821" y="3361108"/>
            <a:chExt cx="278739" cy="339073"/>
          </a:xfrm>
        </p:grpSpPr>
        <p:sp>
          <p:nvSpPr>
            <p:cNvPr id="16" name="Google Shape;14500;p87">
              <a:extLst>
                <a:ext uri="{FF2B5EF4-FFF2-40B4-BE49-F238E27FC236}">
                  <a16:creationId xmlns:a16="http://schemas.microsoft.com/office/drawing/2014/main" id="{664CC23F-ED47-44FA-A5F7-9927CA47EA36}"/>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501;p87">
              <a:extLst>
                <a:ext uri="{FF2B5EF4-FFF2-40B4-BE49-F238E27FC236}">
                  <a16:creationId xmlns:a16="http://schemas.microsoft.com/office/drawing/2014/main" id="{D223113E-5EEF-4509-A9FA-65C32E6C35DC}"/>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502;p87">
              <a:extLst>
                <a:ext uri="{FF2B5EF4-FFF2-40B4-BE49-F238E27FC236}">
                  <a16:creationId xmlns:a16="http://schemas.microsoft.com/office/drawing/2014/main" id="{869B9591-6E74-469A-95B6-A4D940EA6C23}"/>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4503;p87">
              <a:extLst>
                <a:ext uri="{FF2B5EF4-FFF2-40B4-BE49-F238E27FC236}">
                  <a16:creationId xmlns:a16="http://schemas.microsoft.com/office/drawing/2014/main" id="{A49A3499-C64D-4B67-9E5D-3666DAF255A3}"/>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504;p87">
              <a:extLst>
                <a:ext uri="{FF2B5EF4-FFF2-40B4-BE49-F238E27FC236}">
                  <a16:creationId xmlns:a16="http://schemas.microsoft.com/office/drawing/2014/main" id="{AE902953-70F3-4710-924E-A9D9C69E4A17}"/>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505;p87">
              <a:extLst>
                <a:ext uri="{FF2B5EF4-FFF2-40B4-BE49-F238E27FC236}">
                  <a16:creationId xmlns:a16="http://schemas.microsoft.com/office/drawing/2014/main" id="{5FA6F19B-2452-461C-8826-653A6C283243}"/>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506;p87">
              <a:extLst>
                <a:ext uri="{FF2B5EF4-FFF2-40B4-BE49-F238E27FC236}">
                  <a16:creationId xmlns:a16="http://schemas.microsoft.com/office/drawing/2014/main" id="{89EE1DFE-DE9E-4A95-9661-011574238D04}"/>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507;p87">
              <a:extLst>
                <a:ext uri="{FF2B5EF4-FFF2-40B4-BE49-F238E27FC236}">
                  <a16:creationId xmlns:a16="http://schemas.microsoft.com/office/drawing/2014/main" id="{30895F2C-C5D2-4862-99A7-F7EE3A09095F}"/>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08;p87">
              <a:extLst>
                <a:ext uri="{FF2B5EF4-FFF2-40B4-BE49-F238E27FC236}">
                  <a16:creationId xmlns:a16="http://schemas.microsoft.com/office/drawing/2014/main" id="{4D29FCC6-58F8-46C9-AFAB-4A10DB83109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09;p87">
              <a:extLst>
                <a:ext uri="{FF2B5EF4-FFF2-40B4-BE49-F238E27FC236}">
                  <a16:creationId xmlns:a16="http://schemas.microsoft.com/office/drawing/2014/main" id="{C9E085CA-7FF5-414D-BBE6-CA906E7A93E1}"/>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10;p87">
              <a:extLst>
                <a:ext uri="{FF2B5EF4-FFF2-40B4-BE49-F238E27FC236}">
                  <a16:creationId xmlns:a16="http://schemas.microsoft.com/office/drawing/2014/main" id="{8053CFCB-1CB3-4186-8F8A-7FBE4568583F}"/>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7564487A-87CE-4B0F-9078-CDE8345855AE}"/>
              </a:ext>
            </a:extLst>
          </p:cNvPr>
          <p:cNvSpPr txBox="1"/>
          <p:nvPr/>
        </p:nvSpPr>
        <p:spPr>
          <a:xfrm>
            <a:off x="1700482" y="675000"/>
            <a:ext cx="5516244" cy="1077218"/>
          </a:xfrm>
          <a:prstGeom prst="rect">
            <a:avLst/>
          </a:prstGeom>
          <a:noFill/>
        </p:spPr>
        <p:txBody>
          <a:bodyPr wrap="square" rtlCol="0">
            <a:spAutoFit/>
          </a:bodyPr>
          <a:lstStyle/>
          <a:p>
            <a:r>
              <a:rPr lang="en-US" sz="1600" dirty="0">
                <a:solidFill>
                  <a:schemeClr val="bg1"/>
                </a:solidFill>
                <a:latin typeface="Oswald"/>
              </a:rPr>
              <a:t>Bank Management System project is a simple console application designed to demonstrate the practical use of Python language and its features as wells as to generate an application that can be used in any Bank companies small or big.</a:t>
            </a:r>
          </a:p>
        </p:txBody>
      </p:sp>
      <p:grpSp>
        <p:nvGrpSpPr>
          <p:cNvPr id="32" name="Google Shape;14499;p87">
            <a:extLst>
              <a:ext uri="{FF2B5EF4-FFF2-40B4-BE49-F238E27FC236}">
                <a16:creationId xmlns:a16="http://schemas.microsoft.com/office/drawing/2014/main" id="{3D9136FF-CA98-4726-969E-1174157DAEA4}"/>
              </a:ext>
            </a:extLst>
          </p:cNvPr>
          <p:cNvGrpSpPr/>
          <p:nvPr/>
        </p:nvGrpSpPr>
        <p:grpSpPr>
          <a:xfrm>
            <a:off x="1227459" y="1999877"/>
            <a:ext cx="278739" cy="339073"/>
            <a:chOff x="1768821" y="3361108"/>
            <a:chExt cx="278739" cy="339073"/>
          </a:xfrm>
        </p:grpSpPr>
        <p:sp>
          <p:nvSpPr>
            <p:cNvPr id="33" name="Google Shape;14500;p87">
              <a:extLst>
                <a:ext uri="{FF2B5EF4-FFF2-40B4-BE49-F238E27FC236}">
                  <a16:creationId xmlns:a16="http://schemas.microsoft.com/office/drawing/2014/main" id="{13349404-AADE-4E9F-BDAB-5CBF2834E48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501;p87">
              <a:extLst>
                <a:ext uri="{FF2B5EF4-FFF2-40B4-BE49-F238E27FC236}">
                  <a16:creationId xmlns:a16="http://schemas.microsoft.com/office/drawing/2014/main" id="{03780EFD-05D7-4BF7-B92D-077FD762B6BA}"/>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502;p87">
              <a:extLst>
                <a:ext uri="{FF2B5EF4-FFF2-40B4-BE49-F238E27FC236}">
                  <a16:creationId xmlns:a16="http://schemas.microsoft.com/office/drawing/2014/main" id="{8D045F23-AB35-48F7-9E58-19580D58CD2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503;p87">
              <a:extLst>
                <a:ext uri="{FF2B5EF4-FFF2-40B4-BE49-F238E27FC236}">
                  <a16:creationId xmlns:a16="http://schemas.microsoft.com/office/drawing/2014/main" id="{1C0D5A77-D540-4FD0-AB67-72422928469D}"/>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504;p87">
              <a:extLst>
                <a:ext uri="{FF2B5EF4-FFF2-40B4-BE49-F238E27FC236}">
                  <a16:creationId xmlns:a16="http://schemas.microsoft.com/office/drawing/2014/main" id="{29976D66-383A-4634-9C4C-71B65D321F62}"/>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505;p87">
              <a:extLst>
                <a:ext uri="{FF2B5EF4-FFF2-40B4-BE49-F238E27FC236}">
                  <a16:creationId xmlns:a16="http://schemas.microsoft.com/office/drawing/2014/main" id="{F52780DD-BB7A-4919-87C5-728B2AC4CAF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506;p87">
              <a:extLst>
                <a:ext uri="{FF2B5EF4-FFF2-40B4-BE49-F238E27FC236}">
                  <a16:creationId xmlns:a16="http://schemas.microsoft.com/office/drawing/2014/main" id="{66DD6B46-BFD5-4F14-B5B3-7034B2A9336B}"/>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507;p87">
              <a:extLst>
                <a:ext uri="{FF2B5EF4-FFF2-40B4-BE49-F238E27FC236}">
                  <a16:creationId xmlns:a16="http://schemas.microsoft.com/office/drawing/2014/main" id="{412C9D5A-D34A-495C-AEFC-438EB6E027C9}"/>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508;p87">
              <a:extLst>
                <a:ext uri="{FF2B5EF4-FFF2-40B4-BE49-F238E27FC236}">
                  <a16:creationId xmlns:a16="http://schemas.microsoft.com/office/drawing/2014/main" id="{320AC136-23B9-4EFC-BD0D-FFEEC079BCFB}"/>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09;p87">
              <a:extLst>
                <a:ext uri="{FF2B5EF4-FFF2-40B4-BE49-F238E27FC236}">
                  <a16:creationId xmlns:a16="http://schemas.microsoft.com/office/drawing/2014/main" id="{7BA0DC75-F9E8-451B-AC0C-4CFF8A9DA19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10;p87">
              <a:extLst>
                <a:ext uri="{FF2B5EF4-FFF2-40B4-BE49-F238E27FC236}">
                  <a16:creationId xmlns:a16="http://schemas.microsoft.com/office/drawing/2014/main" id="{7785714A-2EDB-434E-84E2-5DF1BA6946F5}"/>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962E577-40F3-4708-A391-44AA7E450B64}"/>
              </a:ext>
            </a:extLst>
          </p:cNvPr>
          <p:cNvSpPr txBox="1"/>
          <p:nvPr/>
        </p:nvSpPr>
        <p:spPr>
          <a:xfrm>
            <a:off x="1700481" y="1960441"/>
            <a:ext cx="5393463" cy="584775"/>
          </a:xfrm>
          <a:prstGeom prst="rect">
            <a:avLst/>
          </a:prstGeom>
          <a:noFill/>
        </p:spPr>
        <p:txBody>
          <a:bodyPr wrap="square" rtlCol="0">
            <a:spAutoFit/>
          </a:bodyPr>
          <a:lstStyle/>
          <a:p>
            <a:r>
              <a:rPr lang="en-US" sz="1600" b="0" i="0" dirty="0">
                <a:solidFill>
                  <a:schemeClr val="bg1"/>
                </a:solidFill>
                <a:effectLst/>
                <a:latin typeface="Oswald"/>
              </a:rPr>
              <a:t>The main aim of the Bank Management System project is to keep a track of </a:t>
            </a:r>
            <a:r>
              <a:rPr lang="en-US" sz="1600" dirty="0">
                <a:solidFill>
                  <a:schemeClr val="bg1"/>
                </a:solidFill>
                <a:latin typeface="Oswald"/>
              </a:rPr>
              <a:t>transactions and user information.</a:t>
            </a:r>
          </a:p>
        </p:txBody>
      </p:sp>
      <p:grpSp>
        <p:nvGrpSpPr>
          <p:cNvPr id="47" name="Google Shape;14499;p87">
            <a:extLst>
              <a:ext uri="{FF2B5EF4-FFF2-40B4-BE49-F238E27FC236}">
                <a16:creationId xmlns:a16="http://schemas.microsoft.com/office/drawing/2014/main" id="{1E4D9508-9E06-4BF8-864F-5B37AE2A81FC}"/>
              </a:ext>
            </a:extLst>
          </p:cNvPr>
          <p:cNvGrpSpPr/>
          <p:nvPr/>
        </p:nvGrpSpPr>
        <p:grpSpPr>
          <a:xfrm>
            <a:off x="1192492" y="3018844"/>
            <a:ext cx="278739" cy="339073"/>
            <a:chOff x="1768821" y="3361108"/>
            <a:chExt cx="278739" cy="339073"/>
          </a:xfrm>
        </p:grpSpPr>
        <p:sp>
          <p:nvSpPr>
            <p:cNvPr id="48" name="Google Shape;14500;p87">
              <a:extLst>
                <a:ext uri="{FF2B5EF4-FFF2-40B4-BE49-F238E27FC236}">
                  <a16:creationId xmlns:a16="http://schemas.microsoft.com/office/drawing/2014/main" id="{D47787E7-D040-4A87-8086-162D7665047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01;p87">
              <a:extLst>
                <a:ext uri="{FF2B5EF4-FFF2-40B4-BE49-F238E27FC236}">
                  <a16:creationId xmlns:a16="http://schemas.microsoft.com/office/drawing/2014/main" id="{C8D11DB6-0A33-49FB-89DF-0F7DA70672A7}"/>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02;p87">
              <a:extLst>
                <a:ext uri="{FF2B5EF4-FFF2-40B4-BE49-F238E27FC236}">
                  <a16:creationId xmlns:a16="http://schemas.microsoft.com/office/drawing/2014/main" id="{01411716-A56C-4867-8F4B-E0EBB372EC80}"/>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4503;p87">
              <a:extLst>
                <a:ext uri="{FF2B5EF4-FFF2-40B4-BE49-F238E27FC236}">
                  <a16:creationId xmlns:a16="http://schemas.microsoft.com/office/drawing/2014/main" id="{E2AA0713-28F7-41EF-80F0-C0BF455E0070}"/>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504;p87">
              <a:extLst>
                <a:ext uri="{FF2B5EF4-FFF2-40B4-BE49-F238E27FC236}">
                  <a16:creationId xmlns:a16="http://schemas.microsoft.com/office/drawing/2014/main" id="{63BA5514-E9D9-4E4A-83DE-43A80BF7BB89}"/>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05;p87">
              <a:extLst>
                <a:ext uri="{FF2B5EF4-FFF2-40B4-BE49-F238E27FC236}">
                  <a16:creationId xmlns:a16="http://schemas.microsoft.com/office/drawing/2014/main" id="{6B76AAEF-1E24-4BB2-8185-BE098CF6B4C2}"/>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06;p87">
              <a:extLst>
                <a:ext uri="{FF2B5EF4-FFF2-40B4-BE49-F238E27FC236}">
                  <a16:creationId xmlns:a16="http://schemas.microsoft.com/office/drawing/2014/main" id="{6AA4C4F4-17A5-4373-8F3B-9535AFA0FA4E}"/>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07;p87">
              <a:extLst>
                <a:ext uri="{FF2B5EF4-FFF2-40B4-BE49-F238E27FC236}">
                  <a16:creationId xmlns:a16="http://schemas.microsoft.com/office/drawing/2014/main" id="{47A350FC-6BB6-4D71-A5B1-A6B35CBFDC90}"/>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08;p87">
              <a:extLst>
                <a:ext uri="{FF2B5EF4-FFF2-40B4-BE49-F238E27FC236}">
                  <a16:creationId xmlns:a16="http://schemas.microsoft.com/office/drawing/2014/main" id="{87DF98BB-14F5-4C54-B417-7825D40AE885}"/>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509;p87">
              <a:extLst>
                <a:ext uri="{FF2B5EF4-FFF2-40B4-BE49-F238E27FC236}">
                  <a16:creationId xmlns:a16="http://schemas.microsoft.com/office/drawing/2014/main" id="{8EEF6B25-BD95-4284-9E86-11799984F57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510;p87">
              <a:extLst>
                <a:ext uri="{FF2B5EF4-FFF2-40B4-BE49-F238E27FC236}">
                  <a16:creationId xmlns:a16="http://schemas.microsoft.com/office/drawing/2014/main" id="{F6AB71F6-2CCC-4720-808C-21B53D2D839B}"/>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BD94F8FE-26F5-4229-9A76-C035AC8EA861}"/>
              </a:ext>
            </a:extLst>
          </p:cNvPr>
          <p:cNvSpPr txBox="1"/>
          <p:nvPr/>
        </p:nvSpPr>
        <p:spPr>
          <a:xfrm>
            <a:off x="1700482" y="2948630"/>
            <a:ext cx="5548004" cy="830997"/>
          </a:xfrm>
          <a:prstGeom prst="rect">
            <a:avLst/>
          </a:prstGeom>
          <a:noFill/>
        </p:spPr>
        <p:txBody>
          <a:bodyPr wrap="square" rtlCol="0">
            <a:spAutoFit/>
          </a:bodyPr>
          <a:lstStyle/>
          <a:p>
            <a:r>
              <a:rPr lang="en-US" sz="1600" b="0" i="0" dirty="0">
                <a:solidFill>
                  <a:srgbClr val="E4E6EB"/>
                </a:solidFill>
                <a:effectLst/>
                <a:latin typeface="Oswald"/>
              </a:rPr>
              <a:t>This program definitely has a wide scope to minimize errors in the making of bills and it also limits the delay of delivering bills to the customers.</a:t>
            </a:r>
            <a:endParaRPr lang="en-US" sz="1600" dirty="0">
              <a:latin typeface="Oswald"/>
            </a:endParaRPr>
          </a:p>
        </p:txBody>
      </p:sp>
      <p:grpSp>
        <p:nvGrpSpPr>
          <p:cNvPr id="61" name="Google Shape;14499;p87">
            <a:extLst>
              <a:ext uri="{FF2B5EF4-FFF2-40B4-BE49-F238E27FC236}">
                <a16:creationId xmlns:a16="http://schemas.microsoft.com/office/drawing/2014/main" id="{FC43F694-BC67-4EF5-9614-CB707D5B402F}"/>
              </a:ext>
            </a:extLst>
          </p:cNvPr>
          <p:cNvGrpSpPr/>
          <p:nvPr/>
        </p:nvGrpSpPr>
        <p:grpSpPr>
          <a:xfrm>
            <a:off x="1210443" y="4035504"/>
            <a:ext cx="278739" cy="339073"/>
            <a:chOff x="1768821" y="3361108"/>
            <a:chExt cx="278739" cy="339073"/>
          </a:xfrm>
        </p:grpSpPr>
        <p:sp>
          <p:nvSpPr>
            <p:cNvPr id="62" name="Google Shape;14500;p87">
              <a:extLst>
                <a:ext uri="{FF2B5EF4-FFF2-40B4-BE49-F238E27FC236}">
                  <a16:creationId xmlns:a16="http://schemas.microsoft.com/office/drawing/2014/main" id="{1D3E1276-35E6-4A27-9429-724A4A236A45}"/>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501;p87">
              <a:extLst>
                <a:ext uri="{FF2B5EF4-FFF2-40B4-BE49-F238E27FC236}">
                  <a16:creationId xmlns:a16="http://schemas.microsoft.com/office/drawing/2014/main" id="{1B10D9E9-007C-437B-BA53-AC3771BD820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502;p87">
              <a:extLst>
                <a:ext uri="{FF2B5EF4-FFF2-40B4-BE49-F238E27FC236}">
                  <a16:creationId xmlns:a16="http://schemas.microsoft.com/office/drawing/2014/main" id="{00F3D440-567B-4BDE-ACF8-A004F113F039}"/>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4503;p87">
              <a:extLst>
                <a:ext uri="{FF2B5EF4-FFF2-40B4-BE49-F238E27FC236}">
                  <a16:creationId xmlns:a16="http://schemas.microsoft.com/office/drawing/2014/main" id="{FE51241D-5B6E-4384-82D1-1FF789E0D03D}"/>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504;p87">
              <a:extLst>
                <a:ext uri="{FF2B5EF4-FFF2-40B4-BE49-F238E27FC236}">
                  <a16:creationId xmlns:a16="http://schemas.microsoft.com/office/drawing/2014/main" id="{DBB27E61-1F50-41F5-9FDC-DA5B66B7F371}"/>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505;p87">
              <a:extLst>
                <a:ext uri="{FF2B5EF4-FFF2-40B4-BE49-F238E27FC236}">
                  <a16:creationId xmlns:a16="http://schemas.microsoft.com/office/drawing/2014/main" id="{604F8F1D-D4AF-4153-96BA-804B87736EDD}"/>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506;p87">
              <a:extLst>
                <a:ext uri="{FF2B5EF4-FFF2-40B4-BE49-F238E27FC236}">
                  <a16:creationId xmlns:a16="http://schemas.microsoft.com/office/drawing/2014/main" id="{26B3A5A0-09D0-4310-BAD8-04C6DA63661E}"/>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507;p87">
              <a:extLst>
                <a:ext uri="{FF2B5EF4-FFF2-40B4-BE49-F238E27FC236}">
                  <a16:creationId xmlns:a16="http://schemas.microsoft.com/office/drawing/2014/main" id="{59EE2927-9EDC-4A51-8F78-9103FE1F14E8}"/>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508;p87">
              <a:extLst>
                <a:ext uri="{FF2B5EF4-FFF2-40B4-BE49-F238E27FC236}">
                  <a16:creationId xmlns:a16="http://schemas.microsoft.com/office/drawing/2014/main" id="{1CFB4741-1A5D-4ABA-9C4B-618FA5F2767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509;p87">
              <a:extLst>
                <a:ext uri="{FF2B5EF4-FFF2-40B4-BE49-F238E27FC236}">
                  <a16:creationId xmlns:a16="http://schemas.microsoft.com/office/drawing/2014/main" id="{FCA1D746-7176-41AD-ABD2-AEBBA995C052}"/>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510;p87">
              <a:extLst>
                <a:ext uri="{FF2B5EF4-FFF2-40B4-BE49-F238E27FC236}">
                  <a16:creationId xmlns:a16="http://schemas.microsoft.com/office/drawing/2014/main" id="{43BD69AE-89ED-4793-9F34-818D03399FC2}"/>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Box 29">
            <a:extLst>
              <a:ext uri="{FF2B5EF4-FFF2-40B4-BE49-F238E27FC236}">
                <a16:creationId xmlns:a16="http://schemas.microsoft.com/office/drawing/2014/main" id="{8A378DD1-2C1A-4504-A34D-DE477E8331FA}"/>
              </a:ext>
            </a:extLst>
          </p:cNvPr>
          <p:cNvSpPr txBox="1"/>
          <p:nvPr/>
        </p:nvSpPr>
        <p:spPr>
          <a:xfrm>
            <a:off x="1700480" y="4014012"/>
            <a:ext cx="5516243" cy="584775"/>
          </a:xfrm>
          <a:prstGeom prst="rect">
            <a:avLst/>
          </a:prstGeom>
          <a:noFill/>
        </p:spPr>
        <p:txBody>
          <a:bodyPr wrap="square" rtlCol="0">
            <a:spAutoFit/>
          </a:bodyPr>
          <a:lstStyle/>
          <a:p>
            <a:r>
              <a:rPr lang="en-US" sz="1600" dirty="0">
                <a:solidFill>
                  <a:schemeClr val="bg1"/>
                </a:solidFill>
                <a:latin typeface="Oswald"/>
              </a:rPr>
              <a:t>This application also helps find the user information and transaction fast.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76" name="Google Shape;576;p43"/>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grpSp>
        <p:nvGrpSpPr>
          <p:cNvPr id="577" name="Google Shape;577;p43"/>
          <p:cNvGrpSpPr/>
          <p:nvPr/>
        </p:nvGrpSpPr>
        <p:grpSpPr>
          <a:xfrm>
            <a:off x="3276999" y="1528625"/>
            <a:ext cx="80672" cy="1487545"/>
            <a:chOff x="240800" y="2580554"/>
            <a:chExt cx="14075" cy="276346"/>
          </a:xfrm>
        </p:grpSpPr>
        <p:sp>
          <p:nvSpPr>
            <p:cNvPr id="578" name="Google Shape;578;p4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43"/>
          <p:cNvGrpSpPr/>
          <p:nvPr/>
        </p:nvGrpSpPr>
        <p:grpSpPr>
          <a:xfrm>
            <a:off x="1535093" y="442532"/>
            <a:ext cx="7287904" cy="3610038"/>
            <a:chOff x="1535093" y="442532"/>
            <a:chExt cx="7287904" cy="3610038"/>
          </a:xfrm>
        </p:grpSpPr>
        <p:sp>
          <p:nvSpPr>
            <p:cNvPr id="583" name="Google Shape;583;p4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3"/>
          <p:cNvGrpSpPr/>
          <p:nvPr/>
        </p:nvGrpSpPr>
        <p:grpSpPr>
          <a:xfrm flipH="1">
            <a:off x="7880579" y="2059155"/>
            <a:ext cx="543432" cy="741197"/>
            <a:chOff x="2278754" y="3912467"/>
            <a:chExt cx="543432" cy="741197"/>
          </a:xfrm>
        </p:grpSpPr>
        <p:sp>
          <p:nvSpPr>
            <p:cNvPr id="588" name="Google Shape;58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3"/>
          <p:cNvGrpSpPr/>
          <p:nvPr/>
        </p:nvGrpSpPr>
        <p:grpSpPr>
          <a:xfrm flipH="1">
            <a:off x="1412772" y="4130692"/>
            <a:ext cx="541000" cy="741197"/>
            <a:chOff x="548547" y="2097130"/>
            <a:chExt cx="541000" cy="741197"/>
          </a:xfrm>
        </p:grpSpPr>
        <p:sp>
          <p:nvSpPr>
            <p:cNvPr id="613" name="Google Shape;613;p4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3"/>
          <p:cNvGrpSpPr/>
          <p:nvPr/>
        </p:nvGrpSpPr>
        <p:grpSpPr>
          <a:xfrm flipH="1">
            <a:off x="5726954" y="313580"/>
            <a:ext cx="543432" cy="741197"/>
            <a:chOff x="2278754" y="3912467"/>
            <a:chExt cx="543432" cy="741197"/>
          </a:xfrm>
        </p:grpSpPr>
        <p:sp>
          <p:nvSpPr>
            <p:cNvPr id="638" name="Google Shape;63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00" name="Google Shape;300;p38"/>
          <p:cNvGrpSpPr/>
          <p:nvPr/>
        </p:nvGrpSpPr>
        <p:grpSpPr>
          <a:xfrm>
            <a:off x="1038808" y="302645"/>
            <a:ext cx="7255250" cy="4502497"/>
            <a:chOff x="963650" y="292405"/>
            <a:chExt cx="7255250" cy="4502497"/>
          </a:xfrm>
        </p:grpSpPr>
        <p:sp>
          <p:nvSpPr>
            <p:cNvPr id="301" name="Google Shape;301;p38"/>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99928" y="323637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963650" y="2773946"/>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8"/>
            <p:cNvGrpSpPr/>
            <p:nvPr/>
          </p:nvGrpSpPr>
          <p:grpSpPr>
            <a:xfrm>
              <a:off x="2396654" y="292405"/>
              <a:ext cx="543432" cy="741197"/>
              <a:chOff x="2878829" y="3023092"/>
              <a:chExt cx="543432" cy="741197"/>
            </a:xfrm>
          </p:grpSpPr>
          <p:sp>
            <p:nvSpPr>
              <p:cNvPr id="305" name="Google Shape;305;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38"/>
            <p:cNvGrpSpPr/>
            <p:nvPr/>
          </p:nvGrpSpPr>
          <p:grpSpPr>
            <a:xfrm>
              <a:off x="6498004" y="4053705"/>
              <a:ext cx="543432" cy="741197"/>
              <a:chOff x="2878829" y="3023092"/>
              <a:chExt cx="543432" cy="741197"/>
            </a:xfrm>
          </p:grpSpPr>
          <p:sp>
            <p:nvSpPr>
              <p:cNvPr id="330" name="Google Shape;330;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 name="Google Shape;15202;p89">
            <a:extLst>
              <a:ext uri="{FF2B5EF4-FFF2-40B4-BE49-F238E27FC236}">
                <a16:creationId xmlns:a16="http://schemas.microsoft.com/office/drawing/2014/main" id="{C4076B96-D483-40C6-A7C0-C077C4092458}"/>
              </a:ext>
            </a:extLst>
          </p:cNvPr>
          <p:cNvGrpSpPr/>
          <p:nvPr/>
        </p:nvGrpSpPr>
        <p:grpSpPr>
          <a:xfrm>
            <a:off x="1280126" y="1361440"/>
            <a:ext cx="312698" cy="286534"/>
            <a:chOff x="2312623" y="2468584"/>
            <a:chExt cx="312698" cy="286534"/>
          </a:xfrm>
        </p:grpSpPr>
        <p:sp>
          <p:nvSpPr>
            <p:cNvPr id="63" name="Google Shape;15203;p89">
              <a:extLst>
                <a:ext uri="{FF2B5EF4-FFF2-40B4-BE49-F238E27FC236}">
                  <a16:creationId xmlns:a16="http://schemas.microsoft.com/office/drawing/2014/main" id="{83185762-033C-48E2-882D-69CF689A56AA}"/>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04;p89">
              <a:extLst>
                <a:ext uri="{FF2B5EF4-FFF2-40B4-BE49-F238E27FC236}">
                  <a16:creationId xmlns:a16="http://schemas.microsoft.com/office/drawing/2014/main" id="{43C8C371-0AF2-406D-8C05-4D88528F5D61}"/>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05;p89">
              <a:extLst>
                <a:ext uri="{FF2B5EF4-FFF2-40B4-BE49-F238E27FC236}">
                  <a16:creationId xmlns:a16="http://schemas.microsoft.com/office/drawing/2014/main" id="{3C024CA5-5B41-4163-8755-5BDF3490D33E}"/>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D9F987AE-CB3D-40A9-9E38-6E8A8B7A8629}"/>
              </a:ext>
            </a:extLst>
          </p:cNvPr>
          <p:cNvSpPr txBox="1"/>
          <p:nvPr/>
        </p:nvSpPr>
        <p:spPr>
          <a:xfrm>
            <a:off x="2017245" y="1269237"/>
            <a:ext cx="5560780" cy="646331"/>
          </a:xfrm>
          <a:prstGeom prst="rect">
            <a:avLst/>
          </a:prstGeom>
          <a:noFill/>
        </p:spPr>
        <p:txBody>
          <a:bodyPr wrap="square" rtlCol="0">
            <a:spAutoFit/>
          </a:bodyPr>
          <a:lstStyle/>
          <a:p>
            <a:r>
              <a:rPr lang="en-US" sz="1800" dirty="0">
                <a:solidFill>
                  <a:schemeClr val="bg1"/>
                </a:solidFill>
                <a:latin typeface="Oswald"/>
              </a:rPr>
              <a:t>To make a simple and cost-effective program for small and big Bank companies</a:t>
            </a:r>
          </a:p>
        </p:txBody>
      </p:sp>
      <p:grpSp>
        <p:nvGrpSpPr>
          <p:cNvPr id="67" name="Google Shape;15202;p89">
            <a:extLst>
              <a:ext uri="{FF2B5EF4-FFF2-40B4-BE49-F238E27FC236}">
                <a16:creationId xmlns:a16="http://schemas.microsoft.com/office/drawing/2014/main" id="{D06A5C75-A133-4EEA-9025-DB7357BE8CC0}"/>
              </a:ext>
            </a:extLst>
          </p:cNvPr>
          <p:cNvGrpSpPr/>
          <p:nvPr/>
        </p:nvGrpSpPr>
        <p:grpSpPr>
          <a:xfrm>
            <a:off x="1280126" y="2076548"/>
            <a:ext cx="312698" cy="286534"/>
            <a:chOff x="2312623" y="2468584"/>
            <a:chExt cx="312698" cy="286534"/>
          </a:xfrm>
        </p:grpSpPr>
        <p:sp>
          <p:nvSpPr>
            <p:cNvPr id="68" name="Google Shape;15203;p89">
              <a:extLst>
                <a:ext uri="{FF2B5EF4-FFF2-40B4-BE49-F238E27FC236}">
                  <a16:creationId xmlns:a16="http://schemas.microsoft.com/office/drawing/2014/main" id="{A4F82F5F-1588-4C07-B216-39DBC2F9CF27}"/>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204;p89">
              <a:extLst>
                <a:ext uri="{FF2B5EF4-FFF2-40B4-BE49-F238E27FC236}">
                  <a16:creationId xmlns:a16="http://schemas.microsoft.com/office/drawing/2014/main" id="{36034404-18FF-40C5-B2DD-5E374F4EE968}"/>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205;p89">
              <a:extLst>
                <a:ext uri="{FF2B5EF4-FFF2-40B4-BE49-F238E27FC236}">
                  <a16:creationId xmlns:a16="http://schemas.microsoft.com/office/drawing/2014/main" id="{1D73756C-F791-42F3-A3AF-314AD4100188}"/>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A3FC80E-02D5-49B8-80D8-F84E2FBDA4CA}"/>
              </a:ext>
            </a:extLst>
          </p:cNvPr>
          <p:cNvSpPr txBox="1"/>
          <p:nvPr/>
        </p:nvSpPr>
        <p:spPr>
          <a:xfrm>
            <a:off x="2000605" y="2086287"/>
            <a:ext cx="5331656" cy="646331"/>
          </a:xfrm>
          <a:prstGeom prst="rect">
            <a:avLst/>
          </a:prstGeom>
          <a:noFill/>
        </p:spPr>
        <p:txBody>
          <a:bodyPr wrap="square" rtlCol="0">
            <a:spAutoFit/>
          </a:bodyPr>
          <a:lstStyle/>
          <a:p>
            <a:r>
              <a:rPr lang="en-US" sz="1800" dirty="0">
                <a:solidFill>
                  <a:schemeClr val="bg1"/>
                </a:solidFill>
                <a:latin typeface="Oswald"/>
              </a:rPr>
              <a:t>To give an easy account opening experience &amp; minimize human errors.</a:t>
            </a:r>
            <a:endParaRPr lang="en-US" dirty="0">
              <a:solidFill>
                <a:schemeClr val="bg1"/>
              </a:solidFill>
              <a:latin typeface="Oswald"/>
            </a:endParaRPr>
          </a:p>
        </p:txBody>
      </p:sp>
      <p:grpSp>
        <p:nvGrpSpPr>
          <p:cNvPr id="73" name="Google Shape;15202;p89">
            <a:extLst>
              <a:ext uri="{FF2B5EF4-FFF2-40B4-BE49-F238E27FC236}">
                <a16:creationId xmlns:a16="http://schemas.microsoft.com/office/drawing/2014/main" id="{AAAAE5CC-D860-407C-BBC3-6B012DF766F3}"/>
              </a:ext>
            </a:extLst>
          </p:cNvPr>
          <p:cNvGrpSpPr/>
          <p:nvPr/>
        </p:nvGrpSpPr>
        <p:grpSpPr>
          <a:xfrm>
            <a:off x="1280126" y="2834584"/>
            <a:ext cx="312698" cy="286534"/>
            <a:chOff x="2312623" y="2468584"/>
            <a:chExt cx="312698" cy="286534"/>
          </a:xfrm>
        </p:grpSpPr>
        <p:sp>
          <p:nvSpPr>
            <p:cNvPr id="74" name="Google Shape;15203;p89">
              <a:extLst>
                <a:ext uri="{FF2B5EF4-FFF2-40B4-BE49-F238E27FC236}">
                  <a16:creationId xmlns:a16="http://schemas.microsoft.com/office/drawing/2014/main" id="{8DFE0975-0241-4ED0-9C2A-FCF81CCD0A75}"/>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4;p89">
              <a:extLst>
                <a:ext uri="{FF2B5EF4-FFF2-40B4-BE49-F238E27FC236}">
                  <a16:creationId xmlns:a16="http://schemas.microsoft.com/office/drawing/2014/main" id="{98535D38-8410-4B4B-9DE8-4155A6FFB61A}"/>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05;p89">
              <a:extLst>
                <a:ext uri="{FF2B5EF4-FFF2-40B4-BE49-F238E27FC236}">
                  <a16:creationId xmlns:a16="http://schemas.microsoft.com/office/drawing/2014/main" id="{741D4234-8E27-4C49-ABD0-9FBE721C4064}"/>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C8C6FB3-38AD-4FF0-889B-7FEE4E69422F}"/>
              </a:ext>
            </a:extLst>
          </p:cNvPr>
          <p:cNvSpPr txBox="1"/>
          <p:nvPr/>
        </p:nvSpPr>
        <p:spPr>
          <a:xfrm>
            <a:off x="2000603" y="2828730"/>
            <a:ext cx="5346375" cy="615553"/>
          </a:xfrm>
          <a:prstGeom prst="rect">
            <a:avLst/>
          </a:prstGeom>
          <a:noFill/>
        </p:spPr>
        <p:txBody>
          <a:bodyPr wrap="square" rtlCol="0">
            <a:spAutoFit/>
          </a:bodyPr>
          <a:lstStyle/>
          <a:p>
            <a:r>
              <a:rPr lang="en-US" sz="1800" b="0" i="0" u="none" strike="noStrike" dirty="0">
                <a:solidFill>
                  <a:schemeClr val="bg1"/>
                </a:solidFill>
                <a:effectLst/>
                <a:latin typeface="Oswald"/>
              </a:rPr>
              <a:t>To prevent mistakes in transaction users</a:t>
            </a:r>
            <a:r>
              <a:rPr lang="en-US" sz="1600" b="0" i="0" u="none" strike="noStrike" dirty="0">
                <a:solidFill>
                  <a:schemeClr val="bg1"/>
                </a:solidFill>
                <a:effectLst/>
                <a:latin typeface="Arial" panose="020B0604020202020204" pitchFamily="34" charset="0"/>
              </a:rPr>
              <a:t>.</a:t>
            </a:r>
          </a:p>
          <a:p>
            <a:endParaRPr lang="en-US" sz="1600" dirty="0">
              <a:latin typeface="Oswald"/>
            </a:endParaRPr>
          </a:p>
        </p:txBody>
      </p:sp>
      <p:grpSp>
        <p:nvGrpSpPr>
          <p:cNvPr id="71" name="Google Shape;15202;p89">
            <a:extLst>
              <a:ext uri="{FF2B5EF4-FFF2-40B4-BE49-F238E27FC236}">
                <a16:creationId xmlns:a16="http://schemas.microsoft.com/office/drawing/2014/main" id="{193ED73D-3DE7-4222-B3C5-FA11A7EA6D28}"/>
              </a:ext>
            </a:extLst>
          </p:cNvPr>
          <p:cNvGrpSpPr/>
          <p:nvPr/>
        </p:nvGrpSpPr>
        <p:grpSpPr>
          <a:xfrm>
            <a:off x="1280126" y="3592620"/>
            <a:ext cx="312698" cy="286534"/>
            <a:chOff x="2312623" y="2468584"/>
            <a:chExt cx="312698" cy="286534"/>
          </a:xfrm>
        </p:grpSpPr>
        <p:sp>
          <p:nvSpPr>
            <p:cNvPr id="72" name="Google Shape;15203;p89">
              <a:extLst>
                <a:ext uri="{FF2B5EF4-FFF2-40B4-BE49-F238E27FC236}">
                  <a16:creationId xmlns:a16="http://schemas.microsoft.com/office/drawing/2014/main" id="{EF5095CE-7F9A-4C66-8ACF-13D6003AEFC4}"/>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04;p89">
              <a:extLst>
                <a:ext uri="{FF2B5EF4-FFF2-40B4-BE49-F238E27FC236}">
                  <a16:creationId xmlns:a16="http://schemas.microsoft.com/office/drawing/2014/main" id="{D332CCAD-B611-4FF2-A219-628C908AF89E}"/>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05;p89">
              <a:extLst>
                <a:ext uri="{FF2B5EF4-FFF2-40B4-BE49-F238E27FC236}">
                  <a16:creationId xmlns:a16="http://schemas.microsoft.com/office/drawing/2014/main" id="{790138E5-9FAE-4D70-9A42-EBF5EB17B5D4}"/>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B07AFCD3-DF88-41E2-B354-E36608B44850}"/>
              </a:ext>
            </a:extLst>
          </p:cNvPr>
          <p:cNvSpPr txBox="1"/>
          <p:nvPr/>
        </p:nvSpPr>
        <p:spPr>
          <a:xfrm>
            <a:off x="2000604" y="3592620"/>
            <a:ext cx="5131715" cy="369332"/>
          </a:xfrm>
          <a:prstGeom prst="rect">
            <a:avLst/>
          </a:prstGeom>
          <a:noFill/>
        </p:spPr>
        <p:txBody>
          <a:bodyPr wrap="square" rtlCol="0">
            <a:spAutoFit/>
          </a:bodyPr>
          <a:lstStyle/>
          <a:p>
            <a:r>
              <a:rPr lang="en-US" sz="1800" b="0" i="0" u="none" strike="noStrike" dirty="0">
                <a:solidFill>
                  <a:schemeClr val="bg1"/>
                </a:solidFill>
                <a:effectLst/>
                <a:latin typeface="Oswald"/>
              </a:rPr>
              <a:t>To get easy and fast </a:t>
            </a:r>
            <a:r>
              <a:rPr lang="en-US" sz="1800" dirty="0">
                <a:solidFill>
                  <a:schemeClr val="bg1"/>
                </a:solidFill>
                <a:latin typeface="Oswald"/>
              </a:rPr>
              <a:t>money withdraw and deposit</a:t>
            </a:r>
            <a:endParaRPr lang="en-US" sz="1600" dirty="0">
              <a:solidFill>
                <a:schemeClr val="bg1"/>
              </a:solidFill>
              <a:latin typeface="Oswald"/>
            </a:endParaRPr>
          </a:p>
        </p:txBody>
      </p:sp>
      <p:grpSp>
        <p:nvGrpSpPr>
          <p:cNvPr id="79" name="Google Shape;15202;p89">
            <a:extLst>
              <a:ext uri="{FF2B5EF4-FFF2-40B4-BE49-F238E27FC236}">
                <a16:creationId xmlns:a16="http://schemas.microsoft.com/office/drawing/2014/main" id="{A7AAB0CB-E783-49EC-8C29-4B05A36CDAE1}"/>
              </a:ext>
            </a:extLst>
          </p:cNvPr>
          <p:cNvGrpSpPr/>
          <p:nvPr/>
        </p:nvGrpSpPr>
        <p:grpSpPr>
          <a:xfrm>
            <a:off x="1280126" y="4225473"/>
            <a:ext cx="312698" cy="286534"/>
            <a:chOff x="2312623" y="2468584"/>
            <a:chExt cx="312698" cy="286534"/>
          </a:xfrm>
        </p:grpSpPr>
        <p:sp>
          <p:nvSpPr>
            <p:cNvPr id="80" name="Google Shape;15203;p89">
              <a:extLst>
                <a:ext uri="{FF2B5EF4-FFF2-40B4-BE49-F238E27FC236}">
                  <a16:creationId xmlns:a16="http://schemas.microsoft.com/office/drawing/2014/main" id="{00DCBCFA-6843-4016-BB91-659D6CD7139D}"/>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04;p89">
              <a:extLst>
                <a:ext uri="{FF2B5EF4-FFF2-40B4-BE49-F238E27FC236}">
                  <a16:creationId xmlns:a16="http://schemas.microsoft.com/office/drawing/2014/main" id="{AE76C1A5-B7BB-472A-89F5-959C83AB7C41}"/>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05;p89">
              <a:extLst>
                <a:ext uri="{FF2B5EF4-FFF2-40B4-BE49-F238E27FC236}">
                  <a16:creationId xmlns:a16="http://schemas.microsoft.com/office/drawing/2014/main" id="{1670F84D-7974-4711-BF48-AF5FC1BEF5B0}"/>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CA9E675-ACAE-4360-952C-3DC8DE13805A}"/>
              </a:ext>
            </a:extLst>
          </p:cNvPr>
          <p:cNvSpPr txBox="1"/>
          <p:nvPr/>
        </p:nvSpPr>
        <p:spPr>
          <a:xfrm>
            <a:off x="2000603" y="4220367"/>
            <a:ext cx="5131715" cy="861774"/>
          </a:xfrm>
          <a:prstGeom prst="rect">
            <a:avLst/>
          </a:prstGeom>
          <a:noFill/>
        </p:spPr>
        <p:txBody>
          <a:bodyPr wrap="square" rtlCol="0">
            <a:spAutoFit/>
          </a:bodyPr>
          <a:lstStyle/>
          <a:p>
            <a:r>
              <a:rPr lang="en-US" sz="1800" b="0" i="0" u="none" strike="noStrike" dirty="0">
                <a:solidFill>
                  <a:schemeClr val="bg1"/>
                </a:solidFill>
                <a:effectLst/>
                <a:latin typeface="Oswald"/>
              </a:rPr>
              <a:t>To ensure proper and continuous control over </a:t>
            </a:r>
            <a:r>
              <a:rPr lang="en-US" sz="1800" dirty="0">
                <a:solidFill>
                  <a:schemeClr val="bg1"/>
                </a:solidFill>
                <a:latin typeface="Oswald"/>
              </a:rPr>
              <a:t>Bank System</a:t>
            </a:r>
            <a:r>
              <a:rPr lang="en-US" sz="1800" b="0" i="0" u="none" strike="noStrike" dirty="0">
                <a:solidFill>
                  <a:schemeClr val="bg1"/>
                </a:solidFill>
                <a:effectLst/>
                <a:latin typeface="Oswald"/>
              </a:rPr>
              <a:t> and </a:t>
            </a:r>
            <a:r>
              <a:rPr lang="en-US" sz="1800" dirty="0">
                <a:solidFill>
                  <a:schemeClr val="bg1"/>
                </a:solidFill>
                <a:latin typeface="Oswald"/>
              </a:rPr>
              <a:t>error free transactions</a:t>
            </a:r>
            <a:r>
              <a:rPr lang="en-US" sz="1800" b="0" i="0" u="none" strike="noStrike" dirty="0">
                <a:solidFill>
                  <a:schemeClr val="bg1"/>
                </a:solidFill>
                <a:effectLst/>
                <a:latin typeface="Oswald"/>
              </a:rPr>
              <a:t> </a:t>
            </a:r>
            <a:r>
              <a:rPr lang="en-US" sz="1600" b="0" i="0" u="none" strike="noStrike" dirty="0">
                <a:solidFill>
                  <a:schemeClr val="bg1"/>
                </a:solidFill>
                <a:effectLst/>
                <a:latin typeface="Oswald"/>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xfrm>
            <a:off x="3814350" y="1356150"/>
            <a:ext cx="1515300" cy="12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36" name="Google Shape;1636;p55"/>
          <p:cNvSpPr txBox="1">
            <a:spLocks noGrp="1"/>
          </p:cNvSpPr>
          <p:nvPr>
            <p:ph type="title" idx="2"/>
          </p:nvPr>
        </p:nvSpPr>
        <p:spPr>
          <a:xfrm>
            <a:off x="3073050" y="2518425"/>
            <a:ext cx="2997900" cy="8522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PROJECT DIAGRAM</a:t>
            </a:r>
            <a:endParaRPr dirty="0"/>
          </a:p>
          <a:p>
            <a:pPr marL="0" lvl="0" indent="0" algn="ctr" rtl="0">
              <a:spcBef>
                <a:spcPts val="0"/>
              </a:spcBef>
              <a:spcAft>
                <a:spcPts val="0"/>
              </a:spcAft>
              <a:buNone/>
            </a:pPr>
            <a:endParaRPr dirty="0"/>
          </a:p>
        </p:txBody>
      </p:sp>
      <p:grpSp>
        <p:nvGrpSpPr>
          <p:cNvPr id="1637" name="Google Shape;1637;p55"/>
          <p:cNvGrpSpPr/>
          <p:nvPr/>
        </p:nvGrpSpPr>
        <p:grpSpPr>
          <a:xfrm rot="-5400000">
            <a:off x="4531664" y="2190916"/>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953B-02E5-4BCE-A616-D9AA968A5B99}"/>
              </a:ext>
            </a:extLst>
          </p:cNvPr>
          <p:cNvSpPr>
            <a:spLocks noGrp="1"/>
          </p:cNvSpPr>
          <p:nvPr>
            <p:ph type="title"/>
          </p:nvPr>
        </p:nvSpPr>
        <p:spPr>
          <a:xfrm>
            <a:off x="381786" y="338056"/>
            <a:ext cx="1904214" cy="632906"/>
          </a:xfrm>
        </p:spPr>
        <p:txBody>
          <a:bodyPr/>
          <a:lstStyle/>
          <a:p>
            <a:r>
              <a:rPr lang="en-US" sz="2800" dirty="0"/>
              <a:t>Diagram</a:t>
            </a:r>
          </a:p>
        </p:txBody>
      </p:sp>
      <p:sp>
        <p:nvSpPr>
          <p:cNvPr id="9" name="Rectangle 8">
            <a:extLst>
              <a:ext uri="{FF2B5EF4-FFF2-40B4-BE49-F238E27FC236}">
                <a16:creationId xmlns:a16="http://schemas.microsoft.com/office/drawing/2014/main" id="{4EDBD262-3A96-41F1-90F2-7C63BB5967D3}"/>
              </a:ext>
            </a:extLst>
          </p:cNvPr>
          <p:cNvSpPr/>
          <p:nvPr/>
        </p:nvSpPr>
        <p:spPr>
          <a:xfrm>
            <a:off x="4138364" y="725864"/>
            <a:ext cx="1187777" cy="3205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24BB597C-604B-4072-874F-7C5092239073}"/>
              </a:ext>
            </a:extLst>
          </p:cNvPr>
          <p:cNvCxnSpPr>
            <a:cxnSpLocks/>
          </p:cNvCxnSpPr>
          <p:nvPr/>
        </p:nvCxnSpPr>
        <p:spPr>
          <a:xfrm>
            <a:off x="4732254" y="1055802"/>
            <a:ext cx="0" cy="36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44AD01-76FA-48F1-AD9A-7552052BF827}"/>
              </a:ext>
            </a:extLst>
          </p:cNvPr>
          <p:cNvCxnSpPr>
            <a:cxnSpLocks/>
          </p:cNvCxnSpPr>
          <p:nvPr/>
        </p:nvCxnSpPr>
        <p:spPr>
          <a:xfrm flipH="1" flipV="1">
            <a:off x="2304854" y="1414020"/>
            <a:ext cx="5368566" cy="8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1FF53E-C1C2-4372-96B9-127884769696}"/>
              </a:ext>
            </a:extLst>
          </p:cNvPr>
          <p:cNvCxnSpPr>
            <a:cxnSpLocks/>
          </p:cNvCxnSpPr>
          <p:nvPr/>
        </p:nvCxnSpPr>
        <p:spPr>
          <a:xfrm>
            <a:off x="2286000" y="1414019"/>
            <a:ext cx="0" cy="105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40885EB-4C50-4523-ADD7-5131BF31C0E2}"/>
              </a:ext>
            </a:extLst>
          </p:cNvPr>
          <p:cNvCxnSpPr>
            <a:cxnSpLocks/>
          </p:cNvCxnSpPr>
          <p:nvPr/>
        </p:nvCxnSpPr>
        <p:spPr>
          <a:xfrm>
            <a:off x="5339109" y="1422267"/>
            <a:ext cx="0" cy="105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D77A04-394F-4679-9348-349D323796F1}"/>
              </a:ext>
            </a:extLst>
          </p:cNvPr>
          <p:cNvCxnSpPr>
            <a:cxnSpLocks/>
          </p:cNvCxnSpPr>
          <p:nvPr/>
        </p:nvCxnSpPr>
        <p:spPr>
          <a:xfrm>
            <a:off x="7663994" y="1409304"/>
            <a:ext cx="9426" cy="1046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821842B-9499-4FEB-812E-04E40B7305BA}"/>
              </a:ext>
            </a:extLst>
          </p:cNvPr>
          <p:cNvSpPr/>
          <p:nvPr/>
        </p:nvSpPr>
        <p:spPr>
          <a:xfrm>
            <a:off x="1715678" y="2469823"/>
            <a:ext cx="1140643" cy="50904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Admin </a:t>
            </a:r>
          </a:p>
          <a:p>
            <a:pPr algn="ctr"/>
            <a:r>
              <a:rPr lang="en-US" dirty="0"/>
              <a:t>Mode</a:t>
            </a:r>
          </a:p>
        </p:txBody>
      </p:sp>
      <p:sp>
        <p:nvSpPr>
          <p:cNvPr id="39" name="Rectangle: Rounded Corners 38">
            <a:extLst>
              <a:ext uri="{FF2B5EF4-FFF2-40B4-BE49-F238E27FC236}">
                <a16:creationId xmlns:a16="http://schemas.microsoft.com/office/drawing/2014/main" id="{7114D032-97F6-42DA-ADEF-2DAA72F8BFAA}"/>
              </a:ext>
            </a:extLst>
          </p:cNvPr>
          <p:cNvSpPr/>
          <p:nvPr/>
        </p:nvSpPr>
        <p:spPr>
          <a:xfrm>
            <a:off x="4805323" y="2488683"/>
            <a:ext cx="1140642" cy="509045"/>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User Mode</a:t>
            </a:r>
          </a:p>
        </p:txBody>
      </p:sp>
      <p:sp>
        <p:nvSpPr>
          <p:cNvPr id="40" name="Rectangle: Rounded Corners 39">
            <a:extLst>
              <a:ext uri="{FF2B5EF4-FFF2-40B4-BE49-F238E27FC236}">
                <a16:creationId xmlns:a16="http://schemas.microsoft.com/office/drawing/2014/main" id="{390C1F1F-B830-43B5-86A0-8B4817D4CEB9}"/>
              </a:ext>
            </a:extLst>
          </p:cNvPr>
          <p:cNvSpPr/>
          <p:nvPr/>
        </p:nvSpPr>
        <p:spPr>
          <a:xfrm>
            <a:off x="7093672" y="2441554"/>
            <a:ext cx="1140643" cy="50904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Exit</a:t>
            </a:r>
          </a:p>
        </p:txBody>
      </p:sp>
      <p:sp>
        <p:nvSpPr>
          <p:cNvPr id="44" name="Rectangle: Rounded Corners 43">
            <a:extLst>
              <a:ext uri="{FF2B5EF4-FFF2-40B4-BE49-F238E27FC236}">
                <a16:creationId xmlns:a16="http://schemas.microsoft.com/office/drawing/2014/main" id="{FA7D4AC9-5A57-48AB-8678-54CA56B518CD}"/>
              </a:ext>
            </a:extLst>
          </p:cNvPr>
          <p:cNvSpPr/>
          <p:nvPr/>
        </p:nvSpPr>
        <p:spPr>
          <a:xfrm>
            <a:off x="1791092" y="4171358"/>
            <a:ext cx="952108" cy="405350"/>
          </a:xfrm>
          <a:prstGeom prst="roundRect">
            <a:avLst>
              <a:gd name="adj" fmla="val 50000"/>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Menu</a:t>
            </a:r>
          </a:p>
        </p:txBody>
      </p:sp>
      <p:cxnSp>
        <p:nvCxnSpPr>
          <p:cNvPr id="47" name="Straight Connector 46">
            <a:extLst>
              <a:ext uri="{FF2B5EF4-FFF2-40B4-BE49-F238E27FC236}">
                <a16:creationId xmlns:a16="http://schemas.microsoft.com/office/drawing/2014/main" id="{B2B4D1F9-44DB-475F-9062-60D26D95C740}"/>
              </a:ext>
            </a:extLst>
          </p:cNvPr>
          <p:cNvCxnSpPr>
            <a:cxnSpLocks/>
            <a:stCxn id="39" idx="2"/>
          </p:cNvCxnSpPr>
          <p:nvPr/>
        </p:nvCxnSpPr>
        <p:spPr>
          <a:xfrm>
            <a:off x="5375644" y="2997728"/>
            <a:ext cx="0" cy="273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7EA52FD-80D6-46E4-B450-F067A21E94FD}"/>
              </a:ext>
            </a:extLst>
          </p:cNvPr>
          <p:cNvCxnSpPr>
            <a:cxnSpLocks/>
          </p:cNvCxnSpPr>
          <p:nvPr/>
        </p:nvCxnSpPr>
        <p:spPr>
          <a:xfrm flipH="1" flipV="1">
            <a:off x="4247374" y="3269927"/>
            <a:ext cx="5891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9AEA363-F606-4FB8-AE52-A1E1417A98BB}"/>
              </a:ext>
            </a:extLst>
          </p:cNvPr>
          <p:cNvCxnSpPr>
            <a:cxnSpLocks/>
          </p:cNvCxnSpPr>
          <p:nvPr/>
        </p:nvCxnSpPr>
        <p:spPr>
          <a:xfrm flipV="1">
            <a:off x="4836548" y="3271107"/>
            <a:ext cx="540860" cy="2"/>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DF763B16-64F1-45D2-93F0-A39160FE57C1}"/>
              </a:ext>
            </a:extLst>
          </p:cNvPr>
          <p:cNvSpPr/>
          <p:nvPr/>
        </p:nvSpPr>
        <p:spPr>
          <a:xfrm>
            <a:off x="1791092" y="3384218"/>
            <a:ext cx="952108" cy="40534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cxnSp>
        <p:nvCxnSpPr>
          <p:cNvPr id="60" name="Straight Arrow Connector 59">
            <a:extLst>
              <a:ext uri="{FF2B5EF4-FFF2-40B4-BE49-F238E27FC236}">
                <a16:creationId xmlns:a16="http://schemas.microsoft.com/office/drawing/2014/main" id="{5C6B3618-E4FD-4F94-93C5-681700814CFB}"/>
              </a:ext>
            </a:extLst>
          </p:cNvPr>
          <p:cNvCxnSpPr>
            <a:cxnSpLocks/>
            <a:stCxn id="38" idx="2"/>
            <a:endCxn id="55" idx="0"/>
          </p:cNvCxnSpPr>
          <p:nvPr/>
        </p:nvCxnSpPr>
        <p:spPr>
          <a:xfrm flipH="1">
            <a:off x="2267146" y="2978869"/>
            <a:ext cx="18854" cy="4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B7392A3-D1EC-4554-8D9C-CD07CC1EBFCF}"/>
              </a:ext>
            </a:extLst>
          </p:cNvPr>
          <p:cNvCxnSpPr>
            <a:cxnSpLocks/>
            <a:stCxn id="55" idx="2"/>
            <a:endCxn id="44" idx="0"/>
          </p:cNvCxnSpPr>
          <p:nvPr/>
        </p:nvCxnSpPr>
        <p:spPr>
          <a:xfrm>
            <a:off x="2267146" y="3789567"/>
            <a:ext cx="0" cy="381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BE53C6F0-6870-435B-B596-8F09AB1082D5}"/>
              </a:ext>
            </a:extLst>
          </p:cNvPr>
          <p:cNvSpPr/>
          <p:nvPr/>
        </p:nvSpPr>
        <p:spPr>
          <a:xfrm>
            <a:off x="1168924" y="2978869"/>
            <a:ext cx="509048" cy="405349"/>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a:t>
            </a:r>
          </a:p>
        </p:txBody>
      </p:sp>
      <p:cxnSp>
        <p:nvCxnSpPr>
          <p:cNvPr id="85" name="Connector: Elbow 84">
            <a:extLst>
              <a:ext uri="{FF2B5EF4-FFF2-40B4-BE49-F238E27FC236}">
                <a16:creationId xmlns:a16="http://schemas.microsoft.com/office/drawing/2014/main" id="{2C54EE34-FB72-46DD-A115-8254A3AA0A5C}"/>
              </a:ext>
            </a:extLst>
          </p:cNvPr>
          <p:cNvCxnSpPr>
            <a:stCxn id="55" idx="1"/>
            <a:endCxn id="70" idx="2"/>
          </p:cNvCxnSpPr>
          <p:nvPr/>
        </p:nvCxnSpPr>
        <p:spPr>
          <a:xfrm rot="10800000">
            <a:off x="1423448" y="3384219"/>
            <a:ext cx="367644" cy="20267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EDA2201C-F235-414B-8710-4967F679E68A}"/>
              </a:ext>
            </a:extLst>
          </p:cNvPr>
          <p:cNvCxnSpPr>
            <a:stCxn id="38" idx="1"/>
            <a:endCxn id="70" idx="0"/>
          </p:cNvCxnSpPr>
          <p:nvPr/>
        </p:nvCxnSpPr>
        <p:spPr>
          <a:xfrm rot="10800000" flipV="1">
            <a:off x="1423448" y="2724345"/>
            <a:ext cx="292230" cy="25452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3226D17-DB2B-4A59-AF3C-A3E87A6F3EBD}"/>
              </a:ext>
            </a:extLst>
          </p:cNvPr>
          <p:cNvCxnSpPr>
            <a:cxnSpLocks/>
          </p:cNvCxnSpPr>
          <p:nvPr/>
        </p:nvCxnSpPr>
        <p:spPr>
          <a:xfrm>
            <a:off x="5375644" y="3272289"/>
            <a:ext cx="32970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289E10-B086-4E58-BE12-30AE9FFAB0BE}"/>
              </a:ext>
            </a:extLst>
          </p:cNvPr>
          <p:cNvCxnSpPr/>
          <p:nvPr/>
        </p:nvCxnSpPr>
        <p:spPr>
          <a:xfrm>
            <a:off x="4247374" y="3269927"/>
            <a:ext cx="0" cy="51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47B7543-C767-4290-9773-B1EDBD51406D}"/>
              </a:ext>
            </a:extLst>
          </p:cNvPr>
          <p:cNvCxnSpPr>
            <a:cxnSpLocks/>
          </p:cNvCxnSpPr>
          <p:nvPr/>
        </p:nvCxnSpPr>
        <p:spPr>
          <a:xfrm>
            <a:off x="5367392" y="3269926"/>
            <a:ext cx="0" cy="51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0E88F20-A2F1-4BDC-A730-B2CEF94D8829}"/>
              </a:ext>
            </a:extLst>
          </p:cNvPr>
          <p:cNvCxnSpPr>
            <a:cxnSpLocks/>
          </p:cNvCxnSpPr>
          <p:nvPr/>
        </p:nvCxnSpPr>
        <p:spPr>
          <a:xfrm>
            <a:off x="8672658" y="3269925"/>
            <a:ext cx="0" cy="494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23EB7355-5944-4D26-B3BE-54872A35FC43}"/>
              </a:ext>
            </a:extLst>
          </p:cNvPr>
          <p:cNvSpPr/>
          <p:nvPr/>
        </p:nvSpPr>
        <p:spPr>
          <a:xfrm>
            <a:off x="3769557" y="3808428"/>
            <a:ext cx="952108" cy="40534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08" name="Rectangle: Rounded Corners 107">
            <a:extLst>
              <a:ext uri="{FF2B5EF4-FFF2-40B4-BE49-F238E27FC236}">
                <a16:creationId xmlns:a16="http://schemas.microsoft.com/office/drawing/2014/main" id="{393EE98A-FAC6-4A6E-889F-A5AEE45A5D61}"/>
              </a:ext>
            </a:extLst>
          </p:cNvPr>
          <p:cNvSpPr/>
          <p:nvPr/>
        </p:nvSpPr>
        <p:spPr>
          <a:xfrm>
            <a:off x="4886629" y="3788405"/>
            <a:ext cx="978030" cy="40534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
        <p:nvSpPr>
          <p:cNvPr id="110" name="Rectangle: Rounded Corners 109">
            <a:extLst>
              <a:ext uri="{FF2B5EF4-FFF2-40B4-BE49-F238E27FC236}">
                <a16:creationId xmlns:a16="http://schemas.microsoft.com/office/drawing/2014/main" id="{96841EED-B873-44EE-BCC6-FA07709F7DDF}"/>
              </a:ext>
            </a:extLst>
          </p:cNvPr>
          <p:cNvSpPr/>
          <p:nvPr/>
        </p:nvSpPr>
        <p:spPr>
          <a:xfrm>
            <a:off x="8191892" y="3803708"/>
            <a:ext cx="952108" cy="405349"/>
          </a:xfrm>
          <a:prstGeom prst="roundRect">
            <a:avLst>
              <a:gd name="adj" fmla="val 50000"/>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120" name="Rectangle: Rounded Corners 119">
            <a:extLst>
              <a:ext uri="{FF2B5EF4-FFF2-40B4-BE49-F238E27FC236}">
                <a16:creationId xmlns:a16="http://schemas.microsoft.com/office/drawing/2014/main" id="{B57A7D16-4659-4890-8657-13BF9BB1A372}"/>
              </a:ext>
            </a:extLst>
          </p:cNvPr>
          <p:cNvSpPr/>
          <p:nvPr/>
        </p:nvSpPr>
        <p:spPr>
          <a:xfrm>
            <a:off x="3769557" y="4549601"/>
            <a:ext cx="952108" cy="405350"/>
          </a:xfrm>
          <a:prstGeom prst="roundRect">
            <a:avLst>
              <a:gd name="adj" fmla="val 50000"/>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Menu</a:t>
            </a:r>
          </a:p>
        </p:txBody>
      </p:sp>
      <p:cxnSp>
        <p:nvCxnSpPr>
          <p:cNvPr id="122" name="Straight Arrow Connector 121">
            <a:extLst>
              <a:ext uri="{FF2B5EF4-FFF2-40B4-BE49-F238E27FC236}">
                <a16:creationId xmlns:a16="http://schemas.microsoft.com/office/drawing/2014/main" id="{6240DDD3-0763-4668-83AA-A59965563254}"/>
              </a:ext>
            </a:extLst>
          </p:cNvPr>
          <p:cNvCxnSpPr>
            <a:cxnSpLocks/>
            <a:stCxn id="107" idx="2"/>
            <a:endCxn id="120" idx="0"/>
          </p:cNvCxnSpPr>
          <p:nvPr/>
        </p:nvCxnSpPr>
        <p:spPr>
          <a:xfrm>
            <a:off x="4245611" y="4213777"/>
            <a:ext cx="0" cy="33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Rounded Corners 137">
            <a:extLst>
              <a:ext uri="{FF2B5EF4-FFF2-40B4-BE49-F238E27FC236}">
                <a16:creationId xmlns:a16="http://schemas.microsoft.com/office/drawing/2014/main" id="{214AEC92-3BF2-4CA5-8F4B-73BF660ACBE5}"/>
              </a:ext>
            </a:extLst>
          </p:cNvPr>
          <p:cNvSpPr/>
          <p:nvPr/>
        </p:nvSpPr>
        <p:spPr>
          <a:xfrm>
            <a:off x="3112623" y="3384219"/>
            <a:ext cx="509048" cy="40534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a:t>
            </a:r>
          </a:p>
        </p:txBody>
      </p:sp>
      <p:sp>
        <p:nvSpPr>
          <p:cNvPr id="148" name="Rectangle: Rounded Corners 147">
            <a:extLst>
              <a:ext uri="{FF2B5EF4-FFF2-40B4-BE49-F238E27FC236}">
                <a16:creationId xmlns:a16="http://schemas.microsoft.com/office/drawing/2014/main" id="{07021D5C-3A26-4A1E-96C7-FFCEF1C40590}"/>
              </a:ext>
            </a:extLst>
          </p:cNvPr>
          <p:cNvSpPr/>
          <p:nvPr/>
        </p:nvSpPr>
        <p:spPr>
          <a:xfrm>
            <a:off x="5944780" y="3358309"/>
            <a:ext cx="972141" cy="40534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p>
        </p:txBody>
      </p:sp>
      <p:cxnSp>
        <p:nvCxnSpPr>
          <p:cNvPr id="156" name="Connector: Elbow 155">
            <a:extLst>
              <a:ext uri="{FF2B5EF4-FFF2-40B4-BE49-F238E27FC236}">
                <a16:creationId xmlns:a16="http://schemas.microsoft.com/office/drawing/2014/main" id="{ACA53614-1576-4EED-9534-D3CD73B792E0}"/>
              </a:ext>
            </a:extLst>
          </p:cNvPr>
          <p:cNvCxnSpPr>
            <a:stCxn id="107" idx="1"/>
            <a:endCxn id="138" idx="2"/>
          </p:cNvCxnSpPr>
          <p:nvPr/>
        </p:nvCxnSpPr>
        <p:spPr>
          <a:xfrm rot="10800000">
            <a:off x="3367147" y="3789569"/>
            <a:ext cx="402410" cy="2215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7D630122-C135-4CA8-85C5-7A30BFF30FB2}"/>
              </a:ext>
            </a:extLst>
          </p:cNvPr>
          <p:cNvCxnSpPr>
            <a:stCxn id="138" idx="0"/>
            <a:endCxn id="39" idx="1"/>
          </p:cNvCxnSpPr>
          <p:nvPr/>
        </p:nvCxnSpPr>
        <p:spPr>
          <a:xfrm rot="5400000" flipH="1" flipV="1">
            <a:off x="3765729" y="2344625"/>
            <a:ext cx="641013" cy="14381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46B248CB-5F09-4DB4-9AA8-299EB82D22F6}"/>
              </a:ext>
            </a:extLst>
          </p:cNvPr>
          <p:cNvCxnSpPr>
            <a:cxnSpLocks/>
            <a:stCxn id="108" idx="3"/>
            <a:endCxn id="148" idx="2"/>
          </p:cNvCxnSpPr>
          <p:nvPr/>
        </p:nvCxnSpPr>
        <p:spPr>
          <a:xfrm flipV="1">
            <a:off x="5864659" y="3763658"/>
            <a:ext cx="566192" cy="2274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AD8E4AC6-FCCE-46B7-B703-FEC6FE1FD8E4}"/>
              </a:ext>
            </a:extLst>
          </p:cNvPr>
          <p:cNvCxnSpPr>
            <a:cxnSpLocks/>
            <a:stCxn id="148" idx="0"/>
            <a:endCxn id="39" idx="3"/>
          </p:cNvCxnSpPr>
          <p:nvPr/>
        </p:nvCxnSpPr>
        <p:spPr>
          <a:xfrm rot="16200000" flipV="1">
            <a:off x="5880857" y="2808315"/>
            <a:ext cx="615103" cy="484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9" name="Google Shape;3279;p73">
            <a:extLst>
              <a:ext uri="{FF2B5EF4-FFF2-40B4-BE49-F238E27FC236}">
                <a16:creationId xmlns:a16="http://schemas.microsoft.com/office/drawing/2014/main" id="{28FBAE8C-6F24-40B0-A6C7-2F6761F65920}"/>
              </a:ext>
            </a:extLst>
          </p:cNvPr>
          <p:cNvGrpSpPr/>
          <p:nvPr/>
        </p:nvGrpSpPr>
        <p:grpSpPr>
          <a:xfrm>
            <a:off x="396318" y="1376775"/>
            <a:ext cx="8426679" cy="2929625"/>
            <a:chOff x="1890971" y="1788200"/>
            <a:chExt cx="2169979" cy="754416"/>
          </a:xfrm>
        </p:grpSpPr>
        <p:sp>
          <p:nvSpPr>
            <p:cNvPr id="170" name="Google Shape;3280;p73">
              <a:extLst>
                <a:ext uri="{FF2B5EF4-FFF2-40B4-BE49-F238E27FC236}">
                  <a16:creationId xmlns:a16="http://schemas.microsoft.com/office/drawing/2014/main" id="{99474407-E25D-4FC0-8147-55B17D53AF55}"/>
                </a:ext>
              </a:extLst>
            </p:cNvPr>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81;p73">
              <a:extLst>
                <a:ext uri="{FF2B5EF4-FFF2-40B4-BE49-F238E27FC236}">
                  <a16:creationId xmlns:a16="http://schemas.microsoft.com/office/drawing/2014/main" id="{46183A9F-7421-4284-A825-9B6E766DD895}"/>
                </a:ext>
              </a:extLst>
            </p:cNvPr>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82;p73">
              <a:extLst>
                <a:ext uri="{FF2B5EF4-FFF2-40B4-BE49-F238E27FC236}">
                  <a16:creationId xmlns:a16="http://schemas.microsoft.com/office/drawing/2014/main" id="{6ED67187-D69A-4FC0-9743-80CF28DF7C8C}"/>
                </a:ext>
              </a:extLst>
            </p:cNvPr>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642;p55">
            <a:extLst>
              <a:ext uri="{FF2B5EF4-FFF2-40B4-BE49-F238E27FC236}">
                <a16:creationId xmlns:a16="http://schemas.microsoft.com/office/drawing/2014/main" id="{4FB9CF83-863C-4C7C-A892-2F68C1D889B1}"/>
              </a:ext>
            </a:extLst>
          </p:cNvPr>
          <p:cNvGrpSpPr/>
          <p:nvPr/>
        </p:nvGrpSpPr>
        <p:grpSpPr>
          <a:xfrm rot="5400000">
            <a:off x="2989548" y="-543524"/>
            <a:ext cx="3513871" cy="6826313"/>
            <a:chOff x="4479125" y="1041049"/>
            <a:chExt cx="1112231" cy="2160773"/>
          </a:xfrm>
        </p:grpSpPr>
        <p:sp>
          <p:nvSpPr>
            <p:cNvPr id="174" name="Google Shape;1643;p55">
              <a:extLst>
                <a:ext uri="{FF2B5EF4-FFF2-40B4-BE49-F238E27FC236}">
                  <a16:creationId xmlns:a16="http://schemas.microsoft.com/office/drawing/2014/main" id="{36318746-1168-4534-B417-F102B36CA8A8}"/>
                </a:ext>
              </a:extLst>
            </p:cNvPr>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44;p55">
              <a:extLst>
                <a:ext uri="{FF2B5EF4-FFF2-40B4-BE49-F238E27FC236}">
                  <a16:creationId xmlns:a16="http://schemas.microsoft.com/office/drawing/2014/main" id="{940804BE-3E94-4FD0-A195-CAE87A9E884B}"/>
                </a:ext>
              </a:extLst>
            </p:cNvPr>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45;p55">
              <a:extLst>
                <a:ext uri="{FF2B5EF4-FFF2-40B4-BE49-F238E27FC236}">
                  <a16:creationId xmlns:a16="http://schemas.microsoft.com/office/drawing/2014/main" id="{B3A49183-3ECB-4650-B84B-F0FD51944AD2}"/>
                </a:ext>
              </a:extLst>
            </p:cNvPr>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46;p55">
              <a:extLst>
                <a:ext uri="{FF2B5EF4-FFF2-40B4-BE49-F238E27FC236}">
                  <a16:creationId xmlns:a16="http://schemas.microsoft.com/office/drawing/2014/main" id="{DD25FAA6-98DC-405D-AAB9-6392282DC2EC}"/>
                </a:ext>
              </a:extLst>
            </p:cNvPr>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3279;p73">
            <a:extLst>
              <a:ext uri="{FF2B5EF4-FFF2-40B4-BE49-F238E27FC236}">
                <a16:creationId xmlns:a16="http://schemas.microsoft.com/office/drawing/2014/main" id="{D8D66586-9D23-4A02-875B-F0B4F4480557}"/>
              </a:ext>
            </a:extLst>
          </p:cNvPr>
          <p:cNvGrpSpPr/>
          <p:nvPr/>
        </p:nvGrpSpPr>
        <p:grpSpPr>
          <a:xfrm>
            <a:off x="548718" y="1529175"/>
            <a:ext cx="8426679" cy="2929625"/>
            <a:chOff x="1890971" y="1788200"/>
            <a:chExt cx="2169979" cy="754416"/>
          </a:xfrm>
        </p:grpSpPr>
        <p:sp>
          <p:nvSpPr>
            <p:cNvPr id="179" name="Google Shape;3280;p73">
              <a:extLst>
                <a:ext uri="{FF2B5EF4-FFF2-40B4-BE49-F238E27FC236}">
                  <a16:creationId xmlns:a16="http://schemas.microsoft.com/office/drawing/2014/main" id="{A68480EB-A445-486B-96DD-580A636CB569}"/>
                </a:ext>
              </a:extLst>
            </p:cNvPr>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81;p73">
              <a:extLst>
                <a:ext uri="{FF2B5EF4-FFF2-40B4-BE49-F238E27FC236}">
                  <a16:creationId xmlns:a16="http://schemas.microsoft.com/office/drawing/2014/main" id="{507D4312-66A4-446F-8F6F-D8A055319B04}"/>
                </a:ext>
              </a:extLst>
            </p:cNvPr>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82;p73">
              <a:extLst>
                <a:ext uri="{FF2B5EF4-FFF2-40B4-BE49-F238E27FC236}">
                  <a16:creationId xmlns:a16="http://schemas.microsoft.com/office/drawing/2014/main" id="{49276EC3-D72B-43CF-9877-8E1A2B3DA1A3}"/>
                </a:ext>
              </a:extLst>
            </p:cNvPr>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3279;p73">
            <a:extLst>
              <a:ext uri="{FF2B5EF4-FFF2-40B4-BE49-F238E27FC236}">
                <a16:creationId xmlns:a16="http://schemas.microsoft.com/office/drawing/2014/main" id="{2A2A8F62-5355-4116-A38C-6FBA7B425662}"/>
              </a:ext>
            </a:extLst>
          </p:cNvPr>
          <p:cNvGrpSpPr/>
          <p:nvPr/>
        </p:nvGrpSpPr>
        <p:grpSpPr>
          <a:xfrm>
            <a:off x="701119" y="1677693"/>
            <a:ext cx="7109556" cy="2933508"/>
            <a:chOff x="1890971" y="1788200"/>
            <a:chExt cx="2169979" cy="754416"/>
          </a:xfrm>
        </p:grpSpPr>
        <p:sp>
          <p:nvSpPr>
            <p:cNvPr id="183" name="Google Shape;3280;p73">
              <a:extLst>
                <a:ext uri="{FF2B5EF4-FFF2-40B4-BE49-F238E27FC236}">
                  <a16:creationId xmlns:a16="http://schemas.microsoft.com/office/drawing/2014/main" id="{2B2951A9-0C9C-49FE-8716-3F1C0E1202FB}"/>
                </a:ext>
              </a:extLst>
            </p:cNvPr>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81;p73">
              <a:extLst>
                <a:ext uri="{FF2B5EF4-FFF2-40B4-BE49-F238E27FC236}">
                  <a16:creationId xmlns:a16="http://schemas.microsoft.com/office/drawing/2014/main" id="{6138CD65-5A3F-4011-9118-875C39A56728}"/>
                </a:ext>
              </a:extLst>
            </p:cNvPr>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82;p73">
              <a:extLst>
                <a:ext uri="{FF2B5EF4-FFF2-40B4-BE49-F238E27FC236}">
                  <a16:creationId xmlns:a16="http://schemas.microsoft.com/office/drawing/2014/main" id="{EF2F6B23-F67C-463B-95BE-4BE5ACDEC6FC}"/>
                </a:ext>
              </a:extLst>
            </p:cNvPr>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4312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xfrm>
            <a:off x="747207" y="2493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Diagram</a:t>
            </a:r>
            <a:endParaRPr dirty="0"/>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 name="Straight Connector 25">
            <a:extLst>
              <a:ext uri="{FF2B5EF4-FFF2-40B4-BE49-F238E27FC236}">
                <a16:creationId xmlns:a16="http://schemas.microsoft.com/office/drawing/2014/main" id="{8A5C90AC-E418-4F5D-9493-60910484E864}"/>
              </a:ext>
            </a:extLst>
          </p:cNvPr>
          <p:cNvCxnSpPr>
            <a:cxnSpLocks/>
          </p:cNvCxnSpPr>
          <p:nvPr/>
        </p:nvCxnSpPr>
        <p:spPr>
          <a:xfrm flipH="1" flipV="1">
            <a:off x="832826" y="1045413"/>
            <a:ext cx="6903577" cy="26902"/>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6FA7258-9667-4C6E-94E2-261ECB6C1FC6}"/>
              </a:ext>
            </a:extLst>
          </p:cNvPr>
          <p:cNvSpPr/>
          <p:nvPr/>
        </p:nvSpPr>
        <p:spPr>
          <a:xfrm>
            <a:off x="3789070" y="337540"/>
            <a:ext cx="1838227" cy="4242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Admin Menu</a:t>
            </a:r>
          </a:p>
        </p:txBody>
      </p:sp>
      <p:cxnSp>
        <p:nvCxnSpPr>
          <p:cNvPr id="28" name="Straight Arrow Connector 27">
            <a:extLst>
              <a:ext uri="{FF2B5EF4-FFF2-40B4-BE49-F238E27FC236}">
                <a16:creationId xmlns:a16="http://schemas.microsoft.com/office/drawing/2014/main" id="{C2BD2FBD-D7D1-42A3-81DC-7C2C642A9F34}"/>
              </a:ext>
            </a:extLst>
          </p:cNvPr>
          <p:cNvCxnSpPr>
            <a:cxnSpLocks/>
          </p:cNvCxnSpPr>
          <p:nvPr/>
        </p:nvCxnSpPr>
        <p:spPr>
          <a:xfrm flipH="1">
            <a:off x="832826" y="1065678"/>
            <a:ext cx="9758" cy="319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1C1E5C1-8C58-455B-A992-23EB0FE1C917}"/>
              </a:ext>
            </a:extLst>
          </p:cNvPr>
          <p:cNvCxnSpPr>
            <a:cxnSpLocks/>
          </p:cNvCxnSpPr>
          <p:nvPr/>
        </p:nvCxnSpPr>
        <p:spPr>
          <a:xfrm>
            <a:off x="1468456" y="1030008"/>
            <a:ext cx="4461" cy="255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EF03EB2-B528-4121-8982-816522B0F9DD}"/>
              </a:ext>
            </a:extLst>
          </p:cNvPr>
          <p:cNvCxnSpPr>
            <a:cxnSpLocks/>
          </p:cNvCxnSpPr>
          <p:nvPr/>
        </p:nvCxnSpPr>
        <p:spPr>
          <a:xfrm flipH="1">
            <a:off x="3307471" y="1045413"/>
            <a:ext cx="14888" cy="192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B26BB11-915F-44F5-A725-D2813DCC9E9A}"/>
              </a:ext>
            </a:extLst>
          </p:cNvPr>
          <p:cNvCxnSpPr>
            <a:cxnSpLocks/>
          </p:cNvCxnSpPr>
          <p:nvPr/>
        </p:nvCxnSpPr>
        <p:spPr>
          <a:xfrm>
            <a:off x="3948231" y="1059760"/>
            <a:ext cx="0" cy="136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19B47C9-931F-4E36-A70D-D61CF8BB1476}"/>
              </a:ext>
            </a:extLst>
          </p:cNvPr>
          <p:cNvCxnSpPr>
            <a:cxnSpLocks/>
          </p:cNvCxnSpPr>
          <p:nvPr/>
        </p:nvCxnSpPr>
        <p:spPr>
          <a:xfrm>
            <a:off x="5724509" y="1065678"/>
            <a:ext cx="0" cy="319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A2C5CDA-F0DE-4B9B-BA4F-45BC76F95292}"/>
              </a:ext>
            </a:extLst>
          </p:cNvPr>
          <p:cNvCxnSpPr>
            <a:cxnSpLocks/>
          </p:cNvCxnSpPr>
          <p:nvPr/>
        </p:nvCxnSpPr>
        <p:spPr>
          <a:xfrm flipH="1">
            <a:off x="6420656" y="1030008"/>
            <a:ext cx="2834" cy="238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CAC3D46-7652-469F-B911-680A27FD771D}"/>
              </a:ext>
            </a:extLst>
          </p:cNvPr>
          <p:cNvCxnSpPr>
            <a:cxnSpLocks/>
          </p:cNvCxnSpPr>
          <p:nvPr/>
        </p:nvCxnSpPr>
        <p:spPr>
          <a:xfrm flipH="1">
            <a:off x="7070805" y="1059760"/>
            <a:ext cx="16864" cy="1511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0AAFE93-B499-4FA2-8534-8F2639C3F1B5}"/>
              </a:ext>
            </a:extLst>
          </p:cNvPr>
          <p:cNvCxnSpPr>
            <a:cxnSpLocks/>
          </p:cNvCxnSpPr>
          <p:nvPr/>
        </p:nvCxnSpPr>
        <p:spPr>
          <a:xfrm>
            <a:off x="7714546" y="1059760"/>
            <a:ext cx="0" cy="787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BC30B6F1-6551-4864-A90A-5113563A0474}"/>
              </a:ext>
            </a:extLst>
          </p:cNvPr>
          <p:cNvSpPr/>
          <p:nvPr/>
        </p:nvSpPr>
        <p:spPr>
          <a:xfrm>
            <a:off x="933788" y="3603954"/>
            <a:ext cx="1122796" cy="4744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Name</a:t>
            </a:r>
          </a:p>
        </p:txBody>
      </p:sp>
      <p:sp>
        <p:nvSpPr>
          <p:cNvPr id="108" name="Rectangle: Rounded Corners 107">
            <a:extLst>
              <a:ext uri="{FF2B5EF4-FFF2-40B4-BE49-F238E27FC236}">
                <a16:creationId xmlns:a16="http://schemas.microsoft.com/office/drawing/2014/main" id="{8982715A-B58F-4904-917F-C2C847F26502}"/>
              </a:ext>
            </a:extLst>
          </p:cNvPr>
          <p:cNvSpPr/>
          <p:nvPr/>
        </p:nvSpPr>
        <p:spPr>
          <a:xfrm>
            <a:off x="2812221" y="2998273"/>
            <a:ext cx="1136010" cy="41567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a:t>
            </a:r>
            <a:r>
              <a:rPr lang="en-US" dirty="0" err="1"/>
              <a:t>Passwod</a:t>
            </a:r>
            <a:endParaRPr lang="en-US" dirty="0"/>
          </a:p>
        </p:txBody>
      </p:sp>
      <p:sp>
        <p:nvSpPr>
          <p:cNvPr id="109" name="Rectangle: Rounded Corners 108">
            <a:extLst>
              <a:ext uri="{FF2B5EF4-FFF2-40B4-BE49-F238E27FC236}">
                <a16:creationId xmlns:a16="http://schemas.microsoft.com/office/drawing/2014/main" id="{4170C2F7-5D77-4100-B4C2-6B1966871E86}"/>
              </a:ext>
            </a:extLst>
          </p:cNvPr>
          <p:cNvSpPr/>
          <p:nvPr/>
        </p:nvSpPr>
        <p:spPr>
          <a:xfrm>
            <a:off x="3387714" y="2428379"/>
            <a:ext cx="1122795" cy="474486"/>
          </a:xfrm>
          <a:prstGeom prst="roundRect">
            <a:avLst>
              <a:gd name="adj" fmla="val 34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Amount</a:t>
            </a:r>
          </a:p>
        </p:txBody>
      </p:sp>
      <p:sp>
        <p:nvSpPr>
          <p:cNvPr id="110" name="Rectangle: Rounded Corners 109">
            <a:extLst>
              <a:ext uri="{FF2B5EF4-FFF2-40B4-BE49-F238E27FC236}">
                <a16:creationId xmlns:a16="http://schemas.microsoft.com/office/drawing/2014/main" id="{72C772C9-82C5-4FC0-B100-1C98A94A244A}"/>
              </a:ext>
            </a:extLst>
          </p:cNvPr>
          <p:cNvSpPr/>
          <p:nvPr/>
        </p:nvSpPr>
        <p:spPr>
          <a:xfrm>
            <a:off x="4001859" y="1873612"/>
            <a:ext cx="1122794" cy="4744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a:t>
            </a:r>
          </a:p>
        </p:txBody>
      </p:sp>
      <p:sp>
        <p:nvSpPr>
          <p:cNvPr id="111" name="Rectangle: Rounded Corners 110">
            <a:extLst>
              <a:ext uri="{FF2B5EF4-FFF2-40B4-BE49-F238E27FC236}">
                <a16:creationId xmlns:a16="http://schemas.microsoft.com/office/drawing/2014/main" id="{8DE12F7B-25F1-4609-8FEC-0C651D33209E}"/>
              </a:ext>
            </a:extLst>
          </p:cNvPr>
          <p:cNvSpPr/>
          <p:nvPr/>
        </p:nvSpPr>
        <p:spPr>
          <a:xfrm>
            <a:off x="5163112" y="4263043"/>
            <a:ext cx="1122795" cy="605852"/>
          </a:xfrm>
          <a:prstGeom prst="roundRect">
            <a:avLst>
              <a:gd name="adj" fmla="val 30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112" name="Rectangle: Rounded Corners 111">
            <a:extLst>
              <a:ext uri="{FF2B5EF4-FFF2-40B4-BE49-F238E27FC236}">
                <a16:creationId xmlns:a16="http://schemas.microsoft.com/office/drawing/2014/main" id="{B2D71F1E-8636-4A7D-9555-1C99C033A4A7}"/>
              </a:ext>
            </a:extLst>
          </p:cNvPr>
          <p:cNvSpPr/>
          <p:nvPr/>
        </p:nvSpPr>
        <p:spPr>
          <a:xfrm>
            <a:off x="5858890" y="3384917"/>
            <a:ext cx="1122795" cy="667229"/>
          </a:xfrm>
          <a:prstGeom prst="roundRect">
            <a:avLst>
              <a:gd name="adj" fmla="val 39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a:t>
            </a:r>
          </a:p>
        </p:txBody>
      </p:sp>
      <p:sp>
        <p:nvSpPr>
          <p:cNvPr id="113" name="Rectangle: Rounded Corners 112">
            <a:extLst>
              <a:ext uri="{FF2B5EF4-FFF2-40B4-BE49-F238E27FC236}">
                <a16:creationId xmlns:a16="http://schemas.microsoft.com/office/drawing/2014/main" id="{C76C40DA-B5E4-45E9-90D0-2CDF92C97190}"/>
              </a:ext>
            </a:extLst>
          </p:cNvPr>
          <p:cNvSpPr/>
          <p:nvPr/>
        </p:nvSpPr>
        <p:spPr>
          <a:xfrm>
            <a:off x="6526272" y="2631699"/>
            <a:ext cx="1122795" cy="605852"/>
          </a:xfrm>
          <a:prstGeom prst="roundRect">
            <a:avLst>
              <a:gd name="adj" fmla="val 43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Admin </a:t>
            </a:r>
          </a:p>
        </p:txBody>
      </p:sp>
      <p:sp>
        <p:nvSpPr>
          <p:cNvPr id="114" name="Rectangle: Rounded Corners 113">
            <a:extLst>
              <a:ext uri="{FF2B5EF4-FFF2-40B4-BE49-F238E27FC236}">
                <a16:creationId xmlns:a16="http://schemas.microsoft.com/office/drawing/2014/main" id="{17D20C64-08CE-4166-95E3-665E499C90A0}"/>
              </a:ext>
            </a:extLst>
          </p:cNvPr>
          <p:cNvSpPr/>
          <p:nvPr/>
        </p:nvSpPr>
        <p:spPr>
          <a:xfrm>
            <a:off x="7175006" y="1864862"/>
            <a:ext cx="1122794" cy="624106"/>
          </a:xfrm>
          <a:prstGeom prst="roundRect">
            <a:avLst>
              <a:gd name="adj" fmla="val 42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sp>
        <p:nvSpPr>
          <p:cNvPr id="115" name="Rectangle: Rounded Corners 114">
            <a:extLst>
              <a:ext uri="{FF2B5EF4-FFF2-40B4-BE49-F238E27FC236}">
                <a16:creationId xmlns:a16="http://schemas.microsoft.com/office/drawing/2014/main" id="{224C5C3A-04A4-48C4-929A-994E6B8DCB0B}"/>
              </a:ext>
            </a:extLst>
          </p:cNvPr>
          <p:cNvSpPr/>
          <p:nvPr/>
        </p:nvSpPr>
        <p:spPr>
          <a:xfrm>
            <a:off x="8375350" y="1912747"/>
            <a:ext cx="683181" cy="474486"/>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44" name="Straight Connector 43">
            <a:extLst>
              <a:ext uri="{FF2B5EF4-FFF2-40B4-BE49-F238E27FC236}">
                <a16:creationId xmlns:a16="http://schemas.microsoft.com/office/drawing/2014/main" id="{B53F3067-1896-47B2-9F0A-E1AE8893A5E8}"/>
              </a:ext>
            </a:extLst>
          </p:cNvPr>
          <p:cNvCxnSpPr>
            <a:cxnSpLocks/>
            <a:stCxn id="5" idx="2"/>
          </p:cNvCxnSpPr>
          <p:nvPr/>
        </p:nvCxnSpPr>
        <p:spPr>
          <a:xfrm flipH="1">
            <a:off x="4708183" y="761746"/>
            <a:ext cx="1" cy="303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136BD2-67AB-49D1-A1BD-226E30FDCA85}"/>
              </a:ext>
            </a:extLst>
          </p:cNvPr>
          <p:cNvCxnSpPr>
            <a:cxnSpLocks/>
            <a:endCxn id="110" idx="0"/>
          </p:cNvCxnSpPr>
          <p:nvPr/>
        </p:nvCxnSpPr>
        <p:spPr>
          <a:xfrm>
            <a:off x="4555150" y="1045413"/>
            <a:ext cx="8106" cy="828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Rounded Corners 126">
            <a:extLst>
              <a:ext uri="{FF2B5EF4-FFF2-40B4-BE49-F238E27FC236}">
                <a16:creationId xmlns:a16="http://schemas.microsoft.com/office/drawing/2014/main" id="{8F3D29C7-C2DC-45A6-9596-A1A7781A3536}"/>
              </a:ext>
            </a:extLst>
          </p:cNvPr>
          <p:cNvSpPr/>
          <p:nvPr/>
        </p:nvSpPr>
        <p:spPr>
          <a:xfrm>
            <a:off x="4645736" y="1289062"/>
            <a:ext cx="1032991" cy="474486"/>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sp>
        <p:nvSpPr>
          <p:cNvPr id="128" name="Rectangle: Rounded Corners 127">
            <a:extLst>
              <a:ext uri="{FF2B5EF4-FFF2-40B4-BE49-F238E27FC236}">
                <a16:creationId xmlns:a16="http://schemas.microsoft.com/office/drawing/2014/main" id="{152A6390-5276-4BBD-ABE9-C26DBC1BA2D5}"/>
              </a:ext>
            </a:extLst>
          </p:cNvPr>
          <p:cNvSpPr/>
          <p:nvPr/>
        </p:nvSpPr>
        <p:spPr>
          <a:xfrm>
            <a:off x="281186" y="4328726"/>
            <a:ext cx="1122796" cy="474486"/>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ID</a:t>
            </a:r>
          </a:p>
        </p:txBody>
      </p:sp>
      <p:cxnSp>
        <p:nvCxnSpPr>
          <p:cNvPr id="146" name="Straight Arrow Connector 145">
            <a:extLst>
              <a:ext uri="{FF2B5EF4-FFF2-40B4-BE49-F238E27FC236}">
                <a16:creationId xmlns:a16="http://schemas.microsoft.com/office/drawing/2014/main" id="{B85558C7-0A25-417B-9933-56D068753D2F}"/>
              </a:ext>
            </a:extLst>
          </p:cNvPr>
          <p:cNvCxnSpPr>
            <a:cxnSpLocks/>
          </p:cNvCxnSpPr>
          <p:nvPr/>
        </p:nvCxnSpPr>
        <p:spPr>
          <a:xfrm>
            <a:off x="5163112" y="1021368"/>
            <a:ext cx="0" cy="2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4FB8F3B-F1E8-4D82-B318-27453BEEA15B}"/>
              </a:ext>
            </a:extLst>
          </p:cNvPr>
          <p:cNvCxnSpPr>
            <a:cxnSpLocks/>
          </p:cNvCxnSpPr>
          <p:nvPr/>
        </p:nvCxnSpPr>
        <p:spPr>
          <a:xfrm>
            <a:off x="2026763" y="1030008"/>
            <a:ext cx="0" cy="195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5636B9B-923C-4245-8199-74A105E788AF}"/>
              </a:ext>
            </a:extLst>
          </p:cNvPr>
          <p:cNvCxnSpPr>
            <a:cxnSpLocks/>
            <a:endCxn id="188" idx="0"/>
          </p:cNvCxnSpPr>
          <p:nvPr/>
        </p:nvCxnSpPr>
        <p:spPr>
          <a:xfrm>
            <a:off x="2669636" y="1045413"/>
            <a:ext cx="0" cy="85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Rectangle: Rounded Corners 186">
            <a:extLst>
              <a:ext uri="{FF2B5EF4-FFF2-40B4-BE49-F238E27FC236}">
                <a16:creationId xmlns:a16="http://schemas.microsoft.com/office/drawing/2014/main" id="{CE0E5B96-3C04-4146-8036-7FCE628BA0FE}"/>
              </a:ext>
            </a:extLst>
          </p:cNvPr>
          <p:cNvSpPr/>
          <p:nvPr/>
        </p:nvSpPr>
        <p:spPr>
          <a:xfrm>
            <a:off x="1538730" y="3006913"/>
            <a:ext cx="1183813" cy="474486"/>
          </a:xfrm>
          <a:prstGeom prst="roundRect">
            <a:avLst>
              <a:gd name="adj" fmla="val 301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Phone</a:t>
            </a:r>
          </a:p>
        </p:txBody>
      </p:sp>
      <p:sp>
        <p:nvSpPr>
          <p:cNvPr id="188" name="Rectangle: Rounded Corners 187">
            <a:extLst>
              <a:ext uri="{FF2B5EF4-FFF2-40B4-BE49-F238E27FC236}">
                <a16:creationId xmlns:a16="http://schemas.microsoft.com/office/drawing/2014/main" id="{3906265C-889C-4114-955B-C6DC6F32CA9E}"/>
              </a:ext>
            </a:extLst>
          </p:cNvPr>
          <p:cNvSpPr/>
          <p:nvPr/>
        </p:nvSpPr>
        <p:spPr>
          <a:xfrm>
            <a:off x="2108238" y="1903619"/>
            <a:ext cx="1122796" cy="474486"/>
          </a:xfrm>
          <a:prstGeom prst="roundRect">
            <a:avLst>
              <a:gd name="adj" fmla="val 1821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Address</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906</TotalTime>
  <Words>525</Words>
  <Application>Microsoft Office PowerPoint</Application>
  <PresentationFormat>On-screen Show (16:9)</PresentationFormat>
  <Paragraphs>109</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Oswald</vt:lpstr>
      <vt:lpstr>Raleway</vt:lpstr>
      <vt:lpstr>E-Commerce Business Plan By Slidesgo</vt:lpstr>
      <vt:lpstr>Bank Management System</vt:lpstr>
      <vt:lpstr>TABLE OF CONTENTS</vt:lpstr>
      <vt:lpstr>PowerPoint Presentation</vt:lpstr>
      <vt:lpstr>PowerPoint Presentation</vt:lpstr>
      <vt:lpstr>02</vt:lpstr>
      <vt:lpstr>PowerPoint Presentation</vt:lpstr>
      <vt:lpstr>03</vt:lpstr>
      <vt:lpstr>Diagram</vt:lpstr>
      <vt:lpstr>Diagram</vt:lpstr>
      <vt:lpstr>Diagram</vt:lpstr>
      <vt:lpstr>04</vt:lpstr>
      <vt:lpstr>PowerPoint Presentation</vt:lpstr>
      <vt:lpstr>PowerPoint Presentation</vt:lpstr>
      <vt:lpstr>05</vt:lpstr>
      <vt:lpstr>PowerPoint Presentation</vt:lpstr>
      <vt:lpstr>06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PLAN</dc:title>
  <cp:lastModifiedBy>John Pritom Biswas</cp:lastModifiedBy>
  <cp:revision>76</cp:revision>
  <dcterms:modified xsi:type="dcterms:W3CDTF">2022-10-16T15:02:18Z</dcterms:modified>
</cp:coreProperties>
</file>