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C952-71C4-4A20-8A03-A1397D95DC8D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F949-0270-4BC6-B981-CD73FD68A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68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C952-71C4-4A20-8A03-A1397D95DC8D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F949-0270-4BC6-B981-CD73FD68A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87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C952-71C4-4A20-8A03-A1397D95DC8D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F949-0270-4BC6-B981-CD73FD68A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2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C952-71C4-4A20-8A03-A1397D95DC8D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F949-0270-4BC6-B981-CD73FD68A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78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C952-71C4-4A20-8A03-A1397D95DC8D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F949-0270-4BC6-B981-CD73FD68A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60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C952-71C4-4A20-8A03-A1397D95DC8D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F949-0270-4BC6-B981-CD73FD68A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22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C952-71C4-4A20-8A03-A1397D95DC8D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F949-0270-4BC6-B981-CD73FD68A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725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C952-71C4-4A20-8A03-A1397D95DC8D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F949-0270-4BC6-B981-CD73FD68A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97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C952-71C4-4A20-8A03-A1397D95DC8D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F949-0270-4BC6-B981-CD73FD68A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99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C952-71C4-4A20-8A03-A1397D95DC8D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F949-0270-4BC6-B981-CD73FD68A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06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C952-71C4-4A20-8A03-A1397D95DC8D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F949-0270-4BC6-B981-CD73FD68A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52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4C952-71C4-4A20-8A03-A1397D95DC8D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0F949-0270-4BC6-B981-CD73FD68A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73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86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889000"/>
            <a:ext cx="5080000" cy="508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0" y="889000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9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667001" y="1"/>
            <a:ext cx="6890358" cy="6890358"/>
            <a:chOff x="3556000" y="889000"/>
            <a:chExt cx="5080000" cy="50800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6000" y="889000"/>
              <a:ext cx="5080000" cy="5080000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6000" y="889000"/>
              <a:ext cx="5080000" cy="5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026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179" y="0"/>
            <a:ext cx="6911746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179" y="-39398"/>
            <a:ext cx="6911746" cy="690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659" y="0"/>
            <a:ext cx="6868682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659" y="-2853"/>
            <a:ext cx="6868682" cy="686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7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85" y="0"/>
            <a:ext cx="6819230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85" y="19385"/>
            <a:ext cx="6530509" cy="653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56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my</dc:creator>
  <cp:lastModifiedBy>my</cp:lastModifiedBy>
  <cp:revision>3</cp:revision>
  <dcterms:created xsi:type="dcterms:W3CDTF">2019-12-21T11:54:46Z</dcterms:created>
  <dcterms:modified xsi:type="dcterms:W3CDTF">2019-12-21T12:01:58Z</dcterms:modified>
</cp:coreProperties>
</file>