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6"/>
  </p:notesMasterIdLst>
  <p:handoutMasterIdLst>
    <p:handoutMasterId r:id="rId7"/>
  </p:handoutMasterIdLst>
  <p:sldIdLst>
    <p:sldId id="444" r:id="rId2"/>
    <p:sldId id="458" r:id="rId3"/>
    <p:sldId id="459" r:id="rId4"/>
    <p:sldId id="460" r:id="rId5"/>
  </p:sldIdLst>
  <p:sldSz cx="12192000" cy="6858000"/>
  <p:notesSz cx="6797675" cy="9926638"/>
  <p:custDataLst>
    <p:tags r:id="rId8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19A8484-3D87-40C8-ACCA-01E03D3D0EC9}">
          <p14:sldIdLst>
            <p14:sldId id="444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pos="363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137"/>
    <a:srgbClr val="E60050"/>
    <a:srgbClr val="4B4B4B"/>
    <a:srgbClr val="FFFFFF"/>
    <a:srgbClr val="DCDCDC"/>
    <a:srgbClr val="FF8BB4"/>
    <a:srgbClr val="FF6199"/>
    <a:srgbClr val="C6C6C6"/>
    <a:srgbClr val="000000"/>
    <a:srgbClr val="FF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76" autoAdjust="0"/>
  </p:normalViewPr>
  <p:slideViewPr>
    <p:cSldViewPr snapToGrid="0" snapToObjects="1">
      <p:cViewPr varScale="1">
        <p:scale>
          <a:sx n="108" d="100"/>
          <a:sy n="108" d="100"/>
        </p:scale>
        <p:origin x="780" y="108"/>
      </p:cViewPr>
      <p:guideLst>
        <p:guide pos="363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361" y="39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r">
              <a:defRPr sz="1200"/>
            </a:lvl1pPr>
          </a:lstStyle>
          <a:p>
            <a:fld id="{0D5113D1-D88C-4FE7-9D8B-727670B01AD3}" type="datetimeFigureOut">
              <a:rPr lang="de-CH" smtClean="0"/>
              <a:pPr/>
              <a:t>29.01.2017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r">
              <a:defRPr sz="1200"/>
            </a:lvl1pPr>
          </a:lstStyle>
          <a:p>
            <a:fld id="{3C732EEC-2E0A-4FE3-88C3-A4DBB2AEE27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361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r">
              <a:defRPr sz="1200"/>
            </a:lvl1pPr>
          </a:lstStyle>
          <a:p>
            <a:fld id="{FD7D4D2F-612E-4F9A-8451-52E5AC3076A3}" type="datetimeFigureOut">
              <a:rPr lang="de-CH" smtClean="0"/>
              <a:pPr/>
              <a:t>29.01.2017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5" tIns="45638" rIns="91275" bIns="4563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275" tIns="45638" rIns="91275" bIns="45638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r">
              <a:defRPr sz="1200"/>
            </a:lvl1pPr>
          </a:lstStyle>
          <a:p>
            <a:fld id="{129D1644-BE62-4AC2-B19F-55DA349141C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644-BE62-4AC2-B19F-55DA349141CB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33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644-BE62-4AC2-B19F-55DA349141C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6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540508"/>
            <a:ext cx="12192000" cy="317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45364" y="6623059"/>
            <a:ext cx="2760453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www.inacta.ch</a:t>
            </a:r>
            <a:endParaRPr lang="de-CH" sz="9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560" y="231371"/>
            <a:ext cx="11802879" cy="6395258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6540502"/>
            <a:ext cx="12192000" cy="317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27" name="Gerade Verbindung 9"/>
          <p:cNvCxnSpPr/>
          <p:nvPr userDrawn="1"/>
        </p:nvCxnSpPr>
        <p:spPr>
          <a:xfrm flipV="1">
            <a:off x="997200" y="2214000"/>
            <a:ext cx="0" cy="2052000"/>
          </a:xfrm>
          <a:prstGeom prst="line">
            <a:avLst/>
          </a:prstGeom>
          <a:ln>
            <a:solidFill>
              <a:srgbClr val="DCDC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18"/>
          <p:cNvSpPr/>
          <p:nvPr userDrawn="1"/>
        </p:nvSpPr>
        <p:spPr>
          <a:xfrm>
            <a:off x="974101" y="4302000"/>
            <a:ext cx="46800" cy="4572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sp>
        <p:nvSpPr>
          <p:cNvPr id="30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1134000" y="2000992"/>
            <a:ext cx="10001720" cy="290946"/>
          </a:xfrm>
        </p:spPr>
        <p:txBody>
          <a:bodyPr tIns="0" anchor="ctr"/>
          <a:lstStyle>
            <a:lvl1pPr>
              <a:buNone/>
              <a:defRPr sz="1600" b="0" cap="none" baseline="0">
                <a:solidFill>
                  <a:schemeClr val="accent1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Oval 8"/>
          <p:cNvSpPr>
            <a:spLocks/>
          </p:cNvSpPr>
          <p:nvPr userDrawn="1"/>
        </p:nvSpPr>
        <p:spPr>
          <a:xfrm>
            <a:off x="954000" y="2098800"/>
            <a:ext cx="97200" cy="9720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cxnSp>
        <p:nvCxnSpPr>
          <p:cNvPr id="32" name="Gerade Verbindung 16"/>
          <p:cNvCxnSpPr/>
          <p:nvPr userDrawn="1"/>
        </p:nvCxnSpPr>
        <p:spPr>
          <a:xfrm flipV="1">
            <a:off x="997200" y="1005675"/>
            <a:ext cx="0" cy="1054800"/>
          </a:xfrm>
          <a:prstGeom prst="line">
            <a:avLst/>
          </a:prstGeom>
          <a:ln>
            <a:solidFill>
              <a:srgbClr val="DCDC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5" y="477170"/>
            <a:ext cx="1566675" cy="539497"/>
          </a:xfrm>
          <a:prstGeom prst="rect">
            <a:avLst/>
          </a:prstGeom>
        </p:spPr>
      </p:pic>
      <p:sp>
        <p:nvSpPr>
          <p:cNvPr id="34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134000" y="2415600"/>
            <a:ext cx="10000800" cy="19080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3600">
                <a:latin typeface="KievitSlabOT-Medium" panose="02010604030101020102" pitchFamily="50" charset="0"/>
              </a:defRPr>
            </a:lvl1pPr>
            <a:lvl2pPr marL="0" indent="0">
              <a:spcBef>
                <a:spcPts val="0"/>
              </a:spcBef>
              <a:spcAft>
                <a:spcPts val="1400"/>
              </a:spcAft>
              <a:buFontTx/>
              <a:buNone/>
              <a:defRPr sz="2400">
                <a:latin typeface="KievitSlabOT-Medium" panose="02010604030101020102" pitchFamily="50" charset="0"/>
              </a:defRPr>
            </a:lvl2pPr>
          </a:lstStyle>
          <a:p>
            <a:pPr lvl="0"/>
            <a:r>
              <a:rPr lang="de-DE" dirty="0"/>
              <a:t>Präsentationstitel</a:t>
            </a:r>
          </a:p>
          <a:p>
            <a:pPr lvl="1"/>
            <a:r>
              <a:rPr lang="de-DE" dirty="0"/>
              <a:t>Untertitel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21"/>
          </p:nvPr>
        </p:nvSpPr>
        <p:spPr>
          <a:xfrm>
            <a:off x="1134000" y="4338000"/>
            <a:ext cx="6732000" cy="1404000"/>
          </a:xfrm>
        </p:spPr>
        <p:txBody>
          <a:bodyPr/>
          <a:lstStyle>
            <a:lvl1pPr>
              <a:spcAft>
                <a:spcPts val="0"/>
              </a:spcAft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CH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8679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3" orient="horz" pos="1525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9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ild-&amp;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400" y="230400"/>
            <a:ext cx="11802879" cy="639525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540508"/>
            <a:ext cx="12192000" cy="317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45364" y="6623059"/>
            <a:ext cx="2760453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www.inacta.ch</a:t>
            </a:r>
            <a:endParaRPr lang="de-CH" sz="9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540502"/>
            <a:ext cx="12192000" cy="317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90400" y="4338000"/>
            <a:ext cx="3380400" cy="1404000"/>
          </a:xfrm>
        </p:spPr>
        <p:txBody>
          <a:bodyPr/>
          <a:lstStyle>
            <a:lvl1pPr marL="180975" indent="-180975">
              <a:spcAft>
                <a:spcPts val="600"/>
              </a:spcAft>
              <a:buClr>
                <a:srgbClr val="E60050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5A4137"/>
                </a:solidFill>
                <a:latin typeface="KievitSlabOT-Medium" panose="02010604030101020102" pitchFamily="50" charset="0"/>
              </a:defRPr>
            </a:lvl1pPr>
            <a:lvl2pPr marL="180975" indent="0">
              <a:buFontTx/>
              <a:buNone/>
              <a:defRPr lang="de-CH" sz="1300" kern="1200" dirty="0" smtClean="0">
                <a:solidFill>
                  <a:srgbClr val="5A4137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80975" indent="0">
              <a:buFontTx/>
              <a:buNone/>
              <a:defRPr sz="1300">
                <a:solidFill>
                  <a:srgbClr val="5A4137"/>
                </a:solidFill>
              </a:defRPr>
            </a:lvl3pPr>
          </a:lstStyle>
          <a:p>
            <a:pPr lvl="0"/>
            <a:r>
              <a:rPr lang="de-CH" dirty="0"/>
              <a:t>Vorname Nachname</a:t>
            </a:r>
          </a:p>
          <a:p>
            <a:pPr lvl="2"/>
            <a:r>
              <a:rPr lang="de-CH" dirty="0"/>
              <a:t>Position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Mobil</a:t>
            </a:r>
          </a:p>
          <a:p>
            <a:pPr lvl="1"/>
            <a:r>
              <a:rPr lang="de-CH" dirty="0"/>
              <a:t>Durchwahl</a:t>
            </a:r>
          </a:p>
        </p:txBody>
      </p:sp>
      <p:sp>
        <p:nvSpPr>
          <p:cNvPr id="26" name="Textplatzhalter 9"/>
          <p:cNvSpPr>
            <a:spLocks noGrp="1"/>
          </p:cNvSpPr>
          <p:nvPr>
            <p:ph type="body" sz="quarter" idx="21"/>
          </p:nvPr>
        </p:nvSpPr>
        <p:spPr>
          <a:xfrm>
            <a:off x="1134000" y="2415600"/>
            <a:ext cx="10000800" cy="19080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3600">
                <a:latin typeface="KievitSlabOT-Medium" panose="02010604030101020102" pitchFamily="50" charset="0"/>
              </a:defRPr>
            </a:lvl1pPr>
            <a:lvl2pPr marL="0" indent="0">
              <a:spcBef>
                <a:spcPts val="0"/>
              </a:spcBef>
              <a:spcAft>
                <a:spcPts val="1400"/>
              </a:spcAft>
              <a:buFontTx/>
              <a:buNone/>
              <a:defRPr sz="2400">
                <a:latin typeface="KievitSlabOT-Medium" panose="02010604030101020102" pitchFamily="50" charset="0"/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1134000" y="4338000"/>
            <a:ext cx="1054800" cy="14040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135513" y="2001600"/>
            <a:ext cx="10000800" cy="291600"/>
          </a:xfrm>
        </p:spPr>
        <p:txBody>
          <a:bodyPr tIns="0" anchor="ctr"/>
          <a:lstStyle>
            <a:lvl1pPr>
              <a:defRPr sz="1600" b="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CH"/>
              <a:t>Textmasterformat bearbeiten</a:t>
            </a:r>
            <a:endParaRPr lang="de-CH" dirty="0"/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7752975" y="4338000"/>
            <a:ext cx="3380400" cy="1404000"/>
          </a:xfrm>
        </p:spPr>
        <p:txBody>
          <a:bodyPr/>
          <a:lstStyle>
            <a:lvl1pPr marL="180975" indent="-180975">
              <a:spcAft>
                <a:spcPts val="600"/>
              </a:spcAft>
              <a:buClr>
                <a:srgbClr val="E60050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5A4137"/>
                </a:solidFill>
                <a:latin typeface="KievitSlabOT-Medium" panose="02010604030101020102" pitchFamily="50" charset="0"/>
              </a:defRPr>
            </a:lvl1pPr>
            <a:lvl2pPr marL="180975" indent="0">
              <a:buFontTx/>
              <a:buNone/>
              <a:defRPr lang="de-CH" sz="1300" kern="1200" dirty="0" smtClean="0">
                <a:solidFill>
                  <a:srgbClr val="5A4137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80975" indent="0">
              <a:buFontTx/>
              <a:buNone/>
              <a:defRPr sz="1300">
                <a:solidFill>
                  <a:srgbClr val="5A4137"/>
                </a:solidFill>
              </a:defRPr>
            </a:lvl3pPr>
          </a:lstStyle>
          <a:p>
            <a:pPr lvl="0"/>
            <a:r>
              <a:rPr lang="de-CH" dirty="0"/>
              <a:t>Vorname Nachname</a:t>
            </a:r>
          </a:p>
          <a:p>
            <a:pPr lvl="2"/>
            <a:r>
              <a:rPr lang="de-CH" dirty="0"/>
              <a:t>Position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Mobil</a:t>
            </a:r>
          </a:p>
          <a:p>
            <a:pPr lvl="1"/>
            <a:r>
              <a:rPr lang="de-CH" dirty="0"/>
              <a:t>Durchwahl</a:t>
            </a:r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3"/>
          </p:nvPr>
        </p:nvSpPr>
        <p:spPr>
          <a:xfrm>
            <a:off x="6496575" y="4338000"/>
            <a:ext cx="1054800" cy="14040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38" name="Grafik 3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6" y="477168"/>
            <a:ext cx="1566675" cy="539497"/>
          </a:xfrm>
          <a:prstGeom prst="rect">
            <a:avLst/>
          </a:prstGeom>
        </p:spPr>
      </p:pic>
      <p:cxnSp>
        <p:nvCxnSpPr>
          <p:cNvPr id="39" name="Gerade Verbindung 22"/>
          <p:cNvCxnSpPr/>
          <p:nvPr userDrawn="1"/>
        </p:nvCxnSpPr>
        <p:spPr>
          <a:xfrm flipV="1">
            <a:off x="997857" y="1007140"/>
            <a:ext cx="0" cy="1056161"/>
          </a:xfrm>
          <a:prstGeom prst="line">
            <a:avLst/>
          </a:prstGeom>
          <a:ln>
            <a:solidFill>
              <a:srgbClr val="DCDC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18"/>
          <p:cNvSpPr/>
          <p:nvPr userDrawn="1"/>
        </p:nvSpPr>
        <p:spPr>
          <a:xfrm>
            <a:off x="974101" y="4302000"/>
            <a:ext cx="46800" cy="4572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cxnSp>
        <p:nvCxnSpPr>
          <p:cNvPr id="41" name="Gerade Verbindung 9"/>
          <p:cNvCxnSpPr/>
          <p:nvPr userDrawn="1"/>
        </p:nvCxnSpPr>
        <p:spPr>
          <a:xfrm flipV="1">
            <a:off x="997200" y="2215054"/>
            <a:ext cx="0" cy="2052000"/>
          </a:xfrm>
          <a:prstGeom prst="line">
            <a:avLst/>
          </a:prstGeom>
          <a:ln>
            <a:solidFill>
              <a:srgbClr val="DCDC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8"/>
          <p:cNvSpPr>
            <a:spLocks/>
          </p:cNvSpPr>
          <p:nvPr userDrawn="1"/>
        </p:nvSpPr>
        <p:spPr>
          <a:xfrm>
            <a:off x="952517" y="2098166"/>
            <a:ext cx="95400" cy="9540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070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0" orient="horz" pos="1525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pos="9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727" y="231371"/>
            <a:ext cx="11802879" cy="6395258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540503"/>
            <a:ext cx="12192000" cy="317501"/>
          </a:xfrm>
          <a:prstGeom prst="rect">
            <a:avLst/>
          </a:prstGeom>
          <a:solidFill>
            <a:srgbClr val="E60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18" name="Gerade Verbindung 9"/>
          <p:cNvCxnSpPr/>
          <p:nvPr userDrawn="1"/>
        </p:nvCxnSpPr>
        <p:spPr>
          <a:xfrm flipV="1">
            <a:off x="997200" y="2214000"/>
            <a:ext cx="0" cy="2052000"/>
          </a:xfrm>
          <a:prstGeom prst="line">
            <a:avLst/>
          </a:prstGeom>
          <a:ln>
            <a:solidFill>
              <a:srgbClr val="DCDC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18"/>
          <p:cNvSpPr/>
          <p:nvPr userDrawn="1"/>
        </p:nvSpPr>
        <p:spPr>
          <a:xfrm>
            <a:off x="974101" y="4302000"/>
            <a:ext cx="46800" cy="4572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sp>
        <p:nvSpPr>
          <p:cNvPr id="23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1134000" y="2000992"/>
            <a:ext cx="10001720" cy="290946"/>
          </a:xfrm>
        </p:spPr>
        <p:txBody>
          <a:bodyPr tIns="0" anchor="ctr"/>
          <a:lstStyle>
            <a:lvl1pPr>
              <a:buNone/>
              <a:defRPr sz="1600" b="0" cap="none" baseline="0">
                <a:solidFill>
                  <a:schemeClr val="accent1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Oval 8"/>
          <p:cNvSpPr>
            <a:spLocks/>
          </p:cNvSpPr>
          <p:nvPr userDrawn="1"/>
        </p:nvSpPr>
        <p:spPr>
          <a:xfrm>
            <a:off x="954000" y="2098800"/>
            <a:ext cx="97200" cy="9720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sp>
        <p:nvSpPr>
          <p:cNvPr id="29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134000" y="2415600"/>
            <a:ext cx="10000800" cy="19080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3600">
                <a:latin typeface="KievitSlabOT-Medium" panose="02010604030101020102" pitchFamily="50" charset="0"/>
              </a:defRPr>
            </a:lvl1pPr>
            <a:lvl2pPr marL="0" indent="0">
              <a:spcBef>
                <a:spcPts val="0"/>
              </a:spcBef>
              <a:spcAft>
                <a:spcPts val="1400"/>
              </a:spcAft>
              <a:buFontTx/>
              <a:buNone/>
              <a:defRPr sz="2400">
                <a:latin typeface="KievitSlabOT-Medium" panose="02010604030101020102" pitchFamily="50" charset="0"/>
              </a:defRPr>
            </a:lvl2pPr>
          </a:lstStyle>
          <a:p>
            <a:pPr lvl="0"/>
            <a:r>
              <a:rPr lang="de-DE" dirty="0"/>
              <a:t>Präsentationstitel</a:t>
            </a:r>
          </a:p>
          <a:p>
            <a:pPr lvl="1"/>
            <a:r>
              <a:rPr lang="de-DE" dirty="0"/>
              <a:t>Untertitel</a:t>
            </a:r>
          </a:p>
        </p:txBody>
      </p:sp>
      <p:sp>
        <p:nvSpPr>
          <p:cNvPr id="30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1134000" y="4338000"/>
            <a:ext cx="2743200" cy="14040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0786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orient="horz" pos="3067">
          <p15:clr>
            <a:srgbClr val="FBAE40"/>
          </p15:clr>
        </p15:guide>
        <p15:guide id="3" pos="960">
          <p15:clr>
            <a:srgbClr val="FBAE40"/>
          </p15:clr>
        </p15:guide>
        <p15:guide id="4" orient="horz" pos="119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äsentationstitel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727" y="231371"/>
            <a:ext cx="11802879" cy="6395258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540503"/>
            <a:ext cx="12192000" cy="317501"/>
          </a:xfrm>
          <a:prstGeom prst="rect">
            <a:avLst/>
          </a:prstGeom>
          <a:solidFill>
            <a:srgbClr val="E60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18" name="Gerade Verbindung 9"/>
          <p:cNvCxnSpPr/>
          <p:nvPr userDrawn="1"/>
        </p:nvCxnSpPr>
        <p:spPr>
          <a:xfrm flipV="1">
            <a:off x="997200" y="2214000"/>
            <a:ext cx="0" cy="2052000"/>
          </a:xfrm>
          <a:prstGeom prst="line">
            <a:avLst/>
          </a:prstGeom>
          <a:ln>
            <a:solidFill>
              <a:srgbClr val="DCDC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18"/>
          <p:cNvSpPr/>
          <p:nvPr userDrawn="1"/>
        </p:nvSpPr>
        <p:spPr>
          <a:xfrm>
            <a:off x="974101" y="4302000"/>
            <a:ext cx="46800" cy="4572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sp>
        <p:nvSpPr>
          <p:cNvPr id="23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1134000" y="2000992"/>
            <a:ext cx="10001720" cy="290946"/>
          </a:xfrm>
        </p:spPr>
        <p:txBody>
          <a:bodyPr tIns="0" anchor="ctr"/>
          <a:lstStyle>
            <a:lvl1pPr>
              <a:buNone/>
              <a:defRPr sz="1600" b="0" cap="none" baseline="0">
                <a:solidFill>
                  <a:schemeClr val="accent1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Oval 8"/>
          <p:cNvSpPr>
            <a:spLocks/>
          </p:cNvSpPr>
          <p:nvPr userDrawn="1"/>
        </p:nvSpPr>
        <p:spPr>
          <a:xfrm>
            <a:off x="954000" y="2098800"/>
            <a:ext cx="97200" cy="97200"/>
          </a:xfrm>
          <a:prstGeom prst="ellipse">
            <a:avLst/>
          </a:prstGeom>
          <a:solidFill>
            <a:srgbClr val="F01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133C"/>
              </a:solidFill>
            </a:endParaRPr>
          </a:p>
        </p:txBody>
      </p:sp>
      <p:sp>
        <p:nvSpPr>
          <p:cNvPr id="29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134000" y="2415600"/>
            <a:ext cx="10000800" cy="19080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3600">
                <a:latin typeface="KievitSlabOT-Medium" panose="02010604030101020102" pitchFamily="50" charset="0"/>
              </a:defRPr>
            </a:lvl1pPr>
            <a:lvl2pPr marL="0" indent="0">
              <a:spcBef>
                <a:spcPts val="0"/>
              </a:spcBef>
              <a:spcAft>
                <a:spcPts val="1400"/>
              </a:spcAft>
              <a:buFontTx/>
              <a:buNone/>
              <a:defRPr sz="2400">
                <a:latin typeface="KievitSlabOT-Medium" panose="02010604030101020102" pitchFamily="50" charset="0"/>
              </a:defRPr>
            </a:lvl2pPr>
          </a:lstStyle>
          <a:p>
            <a:pPr lvl="0"/>
            <a:r>
              <a:rPr lang="de-DE" dirty="0"/>
              <a:t>Präsentationstitel</a:t>
            </a:r>
          </a:p>
          <a:p>
            <a:pPr lvl="1"/>
            <a:r>
              <a:rPr lang="de-DE" dirty="0"/>
              <a:t>Untertitel</a:t>
            </a:r>
          </a:p>
        </p:txBody>
      </p:sp>
      <p:sp>
        <p:nvSpPr>
          <p:cNvPr id="30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1134000" y="4338000"/>
            <a:ext cx="2743200" cy="14040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468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orient="horz" pos="3067">
          <p15:clr>
            <a:srgbClr val="FBAE40"/>
          </p15:clr>
        </p15:guide>
        <p15:guide id="3" pos="960">
          <p15:clr>
            <a:srgbClr val="FBAE40"/>
          </p15:clr>
        </p15:guide>
        <p15:guide id="4" orient="horz" pos="119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6"/>
          <a:stretch/>
        </p:blipFill>
        <p:spPr>
          <a:xfrm>
            <a:off x="0" y="0"/>
            <a:ext cx="12192000" cy="568304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0" y="5683046"/>
            <a:ext cx="12192000" cy="15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20751" y="5765799"/>
            <a:ext cx="10452101" cy="968375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000" b="0">
                <a:solidFill>
                  <a:schemeClr val="bg1"/>
                </a:solidFill>
                <a:latin typeface="KievitSlabOT-Medium" panose="02010604030101020102" pitchFamily="50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7" y="616927"/>
            <a:ext cx="2415119" cy="10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54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721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54106" y="620712"/>
            <a:ext cx="10079567" cy="6839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(kurz)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24313" y="1310400"/>
            <a:ext cx="9612000" cy="46439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Calibri" pitchFamily="34" charset="0"/>
              <a:buNone/>
              <a:tabLst>
                <a:tab pos="7200000" algn="r"/>
              </a:tabLst>
              <a:defRPr cap="small" baseline="0">
                <a:solidFill>
                  <a:schemeClr val="accent1"/>
                </a:solidFill>
              </a:defRPr>
            </a:lvl1pPr>
            <a:lvl2pPr marL="133200" indent="0">
              <a:spcBef>
                <a:spcPts val="0"/>
              </a:spcBef>
              <a:spcAft>
                <a:spcPts val="200"/>
              </a:spcAft>
              <a:buNone/>
              <a:tabLst>
                <a:tab pos="7175500" algn="l"/>
              </a:tabLst>
              <a:defRPr/>
            </a:lvl2pPr>
            <a:lvl3pPr>
              <a:spcAft>
                <a:spcPts val="900"/>
              </a:spcAft>
              <a:tabLst>
                <a:tab pos="7175500" algn="l"/>
              </a:tabLst>
              <a:defRPr/>
            </a:lvl3pPr>
            <a:lvl4pPr>
              <a:spcAft>
                <a:spcPts val="900"/>
              </a:spcAft>
              <a:tabLst>
                <a:tab pos="7175500" algn="l"/>
              </a:tabLst>
              <a:defRPr/>
            </a:lvl4pPr>
            <a:lvl5pPr>
              <a:spcAft>
                <a:spcPts val="900"/>
              </a:spcAft>
              <a:tabLst>
                <a:tab pos="7175500" algn="l"/>
              </a:tabLst>
              <a:defRPr/>
            </a:lvl5pPr>
            <a:lvl6pPr>
              <a:spcAft>
                <a:spcPts val="900"/>
              </a:spcAft>
              <a:tabLst>
                <a:tab pos="7175500" algn="l"/>
              </a:tabLst>
              <a:defRPr/>
            </a:lvl6pPr>
            <a:lvl7pPr>
              <a:spcAft>
                <a:spcPts val="900"/>
              </a:spcAft>
              <a:tabLst>
                <a:tab pos="7175500" algn="l"/>
              </a:tabLst>
              <a:defRPr>
                <a:solidFill>
                  <a:srgbClr val="4B4B4B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Calibri" pitchFamily="34" charset="0"/>
              <a:buNone/>
              <a:tabLst>
                <a:tab pos="7200000" algn="r"/>
              </a:tabLst>
              <a:defRPr/>
            </a:pPr>
            <a:r>
              <a:rPr lang="de-CH" dirty="0"/>
              <a:t>Kapitel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Calibri" pitchFamily="34" charset="0"/>
              <a:buNone/>
              <a:tabLst>
                <a:tab pos="7200000" algn="r"/>
              </a:tabLst>
              <a:defRPr/>
            </a:pPr>
            <a:r>
              <a:rPr lang="de-CH" dirty="0"/>
              <a:t>Kapitel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Calibri" pitchFamily="34" charset="0"/>
              <a:buNone/>
              <a:tabLst>
                <a:tab pos="7200000" algn="r"/>
              </a:tabLst>
              <a:defRPr/>
            </a:pPr>
            <a:r>
              <a:rPr lang="de-CH" dirty="0"/>
              <a:t>Kapitel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Calibri" pitchFamily="34" charset="0"/>
              <a:buNone/>
              <a:tabLst>
                <a:tab pos="7200000" algn="r"/>
              </a:tabLst>
              <a:defRPr/>
            </a:pPr>
            <a:r>
              <a:rPr lang="de-CH" dirty="0"/>
              <a:t>Kapitel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54106" y="476257"/>
            <a:ext cx="10079567" cy="144000"/>
          </a:xfrm>
        </p:spPr>
        <p:txBody>
          <a:bodyPr>
            <a:noAutofit/>
          </a:bodyPr>
          <a:lstStyle>
            <a:lvl1pPr marL="180975" indent="-180975">
              <a:lnSpc>
                <a:spcPts val="900"/>
              </a:lnSpc>
              <a:spcAft>
                <a:spcPts val="0"/>
              </a:spcAft>
              <a:buSzPct val="110000"/>
              <a:buFontTx/>
              <a:buNone/>
              <a:defRPr sz="900" b="0" cap="all" baseline="0">
                <a:solidFill>
                  <a:schemeClr val="accent1"/>
                </a:solidFill>
                <a:latin typeface="Museo Sans 300" panose="02000000000000000000" pitchFamily="50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1055688" y="6623050"/>
            <a:ext cx="468312" cy="234950"/>
          </a:xfrm>
        </p:spPr>
        <p:txBody>
          <a:bodyPr/>
          <a:lstStyle>
            <a:lvl1pPr>
              <a:defRPr>
                <a:latin typeface="Museo Sans 300" panose="02000000000000000000" pitchFamily="50" charset="0"/>
              </a:defRPr>
            </a:lvl1pPr>
          </a:lstStyle>
          <a:p>
            <a:fld id="{3D0C56CF-6AD0-2547-A5F3-F43ADE61E9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6"/>
          </p:nvPr>
        </p:nvSpPr>
        <p:spPr>
          <a:xfrm>
            <a:off x="1523999" y="6623050"/>
            <a:ext cx="9612000" cy="234950"/>
          </a:xfrm>
        </p:spPr>
        <p:txBody>
          <a:bodyPr/>
          <a:lstStyle>
            <a:lvl1pPr>
              <a:defRPr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CH"/>
              <a:t>© inacta AG • Präsentationstitel •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1775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pos="665">
          <p15:clr>
            <a:srgbClr val="FBAE40"/>
          </p15:clr>
        </p15:guide>
        <p15:guide id="5" pos="7015">
          <p15:clr>
            <a:srgbClr val="FBAE40"/>
          </p15:clr>
        </p15:guide>
        <p15:guide id="6" pos="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4106" y="620712"/>
            <a:ext cx="10079567" cy="68399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24313" y="1310400"/>
            <a:ext cx="9612000" cy="4643999"/>
          </a:xfrm>
        </p:spPr>
        <p:txBody>
          <a:bodyPr/>
          <a:lstStyle>
            <a:lvl1pPr>
              <a:spcAft>
                <a:spcPts val="600"/>
              </a:spcAft>
              <a:tabLst>
                <a:tab pos="7173913" algn="l"/>
              </a:tabLst>
              <a:defRPr>
                <a:solidFill>
                  <a:schemeClr val="tx2"/>
                </a:solidFill>
              </a:defRPr>
            </a:lvl1pPr>
            <a:lvl2pPr marL="358775" indent="-180975">
              <a:spcAft>
                <a:spcPts val="200"/>
              </a:spcAft>
              <a:buFont typeface="Arial" panose="020B0604020202020204" pitchFamily="34" charset="0"/>
              <a:buChar char="•"/>
              <a:defRPr/>
            </a:lvl2pPr>
            <a:lvl3pPr>
              <a:spcAft>
                <a:spcPts val="200"/>
              </a:spcAft>
              <a:defRPr/>
            </a:lvl3pPr>
            <a:lvl4pPr>
              <a:spcAft>
                <a:spcPts val="200"/>
              </a:spcAft>
              <a:defRPr/>
            </a:lvl4pPr>
            <a:lvl5pPr>
              <a:spcAft>
                <a:spcPts val="200"/>
              </a:spcAft>
              <a:defRPr/>
            </a:lvl5pPr>
            <a:lvl6pPr>
              <a:spcAft>
                <a:spcPts val="200"/>
              </a:spcAft>
              <a:defRPr/>
            </a:lvl6pPr>
            <a:lvl7pPr>
              <a:spcAft>
                <a:spcPts val="200"/>
              </a:spcAft>
              <a:defRPr/>
            </a:lvl7pPr>
          </a:lstStyle>
          <a:p>
            <a:pPr lvl="0"/>
            <a:r>
              <a:rPr lang="de-CH" dirty="0"/>
              <a:t>Mastertextformat bearbeiten	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54106" y="476257"/>
            <a:ext cx="10079567" cy="144000"/>
          </a:xfrm>
        </p:spPr>
        <p:txBody>
          <a:bodyPr>
            <a:noAutofit/>
          </a:bodyPr>
          <a:lstStyle>
            <a:lvl1pPr marL="180975" indent="-180975">
              <a:lnSpc>
                <a:spcPts val="900"/>
              </a:lnSpc>
              <a:spcAft>
                <a:spcPts val="0"/>
              </a:spcAft>
              <a:buSzPct val="110000"/>
              <a:buFontTx/>
              <a:buNone/>
              <a:defRPr sz="900" b="0" cap="all" baseline="0">
                <a:solidFill>
                  <a:schemeClr val="accent1"/>
                </a:solidFill>
                <a:latin typeface="Museo Sans 300" panose="02000000000000000000" pitchFamily="50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1055688" y="6623050"/>
            <a:ext cx="468312" cy="234950"/>
          </a:xfrm>
        </p:spPr>
        <p:txBody>
          <a:bodyPr/>
          <a:lstStyle>
            <a:lvl1pPr>
              <a:defRPr>
                <a:latin typeface="Museo Sans 300" panose="02000000000000000000" pitchFamily="50" charset="0"/>
              </a:defRPr>
            </a:lvl1pPr>
          </a:lstStyle>
          <a:p>
            <a:fld id="{3D0C56CF-6AD0-2547-A5F3-F43ADE61E9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6"/>
          </p:nvPr>
        </p:nvSpPr>
        <p:spPr>
          <a:xfrm>
            <a:off x="1523999" y="6623050"/>
            <a:ext cx="9612000" cy="234950"/>
          </a:xfrm>
        </p:spPr>
        <p:txBody>
          <a:bodyPr/>
          <a:lstStyle>
            <a:lvl1pPr>
              <a:defRPr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CH"/>
              <a:t>© inacta AG • Präsentationstitel •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937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0" pos="960" userDrawn="1">
          <p15:clr>
            <a:srgbClr val="FBAE40"/>
          </p15:clr>
        </p15:guide>
        <p15:guide id="3" orient="horz" pos="822" userDrawn="1">
          <p15:clr>
            <a:srgbClr val="FBAE40"/>
          </p15:clr>
        </p15:guide>
        <p15:guide id="4" orient="horz" pos="300" userDrawn="1">
          <p15:clr>
            <a:srgbClr val="FBAE40"/>
          </p15:clr>
        </p15:guide>
        <p15:guide id="5" orient="horz" pos="39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4106" y="620712"/>
            <a:ext cx="10079567" cy="68399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24313" y="1310400"/>
            <a:ext cx="9612000" cy="4643999"/>
          </a:xfrm>
        </p:spPr>
        <p:txBody>
          <a:bodyPr numCol="2" spcCol="540000"/>
          <a:lstStyle>
            <a:lvl1pPr>
              <a:spcAft>
                <a:spcPts val="600"/>
              </a:spcAft>
              <a:tabLst>
                <a:tab pos="7173913" algn="l"/>
              </a:tabLst>
              <a:defRPr>
                <a:solidFill>
                  <a:schemeClr val="tx2"/>
                </a:solidFill>
              </a:defRPr>
            </a:lvl1pPr>
            <a:lvl2pPr marL="358775" indent="-180975">
              <a:spcAft>
                <a:spcPts val="200"/>
              </a:spcAft>
              <a:buFont typeface="Arial" panose="020B0604020202020204" pitchFamily="34" charset="0"/>
              <a:buChar char="•"/>
              <a:defRPr/>
            </a:lvl2pPr>
            <a:lvl3pPr>
              <a:spcAft>
                <a:spcPts val="200"/>
              </a:spcAft>
              <a:defRPr/>
            </a:lvl3pPr>
            <a:lvl4pPr>
              <a:spcAft>
                <a:spcPts val="200"/>
              </a:spcAft>
              <a:defRPr/>
            </a:lvl4pPr>
            <a:lvl5pPr>
              <a:spcAft>
                <a:spcPts val="200"/>
              </a:spcAft>
              <a:defRPr/>
            </a:lvl5pPr>
            <a:lvl6pPr>
              <a:spcAft>
                <a:spcPts val="200"/>
              </a:spcAft>
              <a:defRPr/>
            </a:lvl6pPr>
            <a:lvl7pPr>
              <a:spcAft>
                <a:spcPts val="200"/>
              </a:spcAft>
              <a:defRPr/>
            </a:lvl7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6"/>
            <a:endParaRPr lang="de-DE" dirty="0"/>
          </a:p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de-CH" dirty="0"/>
          </a:p>
          <a:p>
            <a:pPr lvl="6"/>
            <a:endParaRPr lang="de-CH" dirty="0"/>
          </a:p>
          <a:p>
            <a:pPr lvl="6"/>
            <a:endParaRPr lang="de-CH" dirty="0"/>
          </a:p>
          <a:p>
            <a:pPr lvl="0"/>
            <a:endParaRPr lang="de-CH" dirty="0"/>
          </a:p>
          <a:p>
            <a:pPr lvl="0"/>
            <a:endParaRPr lang="de-CH" dirty="0"/>
          </a:p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6"/>
            <a:endParaRPr lang="de-DE" dirty="0"/>
          </a:p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de-CH" dirty="0"/>
          </a:p>
          <a:p>
            <a:pPr lvl="6"/>
            <a:endParaRPr lang="de-CH" dirty="0"/>
          </a:p>
          <a:p>
            <a:pPr lvl="6"/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54106" y="476257"/>
            <a:ext cx="10079567" cy="144000"/>
          </a:xfrm>
        </p:spPr>
        <p:txBody>
          <a:bodyPr>
            <a:noAutofit/>
          </a:bodyPr>
          <a:lstStyle>
            <a:lvl1pPr marL="180975" indent="-180975">
              <a:lnSpc>
                <a:spcPts val="900"/>
              </a:lnSpc>
              <a:spcAft>
                <a:spcPts val="0"/>
              </a:spcAft>
              <a:buSzPct val="110000"/>
              <a:buFontTx/>
              <a:buNone/>
              <a:defRPr sz="900" b="0" cap="all" baseline="0">
                <a:solidFill>
                  <a:schemeClr val="accent1"/>
                </a:solidFill>
                <a:latin typeface="Museo Sans 300" panose="02000000000000000000" pitchFamily="50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1055688" y="6623050"/>
            <a:ext cx="468312" cy="234950"/>
          </a:xfrm>
        </p:spPr>
        <p:txBody>
          <a:bodyPr/>
          <a:lstStyle>
            <a:lvl1pPr>
              <a:defRPr>
                <a:latin typeface="Museo Sans 300" panose="02000000000000000000" pitchFamily="50" charset="0"/>
              </a:defRPr>
            </a:lvl1pPr>
          </a:lstStyle>
          <a:p>
            <a:fld id="{3D0C56CF-6AD0-2547-A5F3-F43ADE61E9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6"/>
          </p:nvPr>
        </p:nvSpPr>
        <p:spPr>
          <a:xfrm>
            <a:off x="1524000" y="6623050"/>
            <a:ext cx="9612000" cy="234950"/>
          </a:xfrm>
        </p:spPr>
        <p:txBody>
          <a:bodyPr/>
          <a:lstStyle>
            <a:lvl1pPr>
              <a:defRPr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CH"/>
              <a:t>© inacta AG • Präsentationstitel •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035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pos="665">
          <p15:clr>
            <a:srgbClr val="FBAE40"/>
          </p15:clr>
        </p15:guide>
        <p15:guide id="5" pos="7015">
          <p15:clr>
            <a:srgbClr val="FBAE40"/>
          </p15:clr>
        </p15:guide>
        <p15:guide id="6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0C56CF-6AD0-2547-A5F3-F43ADE61E9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/>
              <a:t>© inacta AG • Präsentationstitel • Datum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054800" y="620713"/>
            <a:ext cx="10079567" cy="6842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54106" y="476258"/>
            <a:ext cx="10079567" cy="144000"/>
          </a:xfrm>
        </p:spPr>
        <p:txBody>
          <a:bodyPr>
            <a:noAutofit/>
          </a:bodyPr>
          <a:lstStyle>
            <a:lvl1pPr marL="180975" indent="-180975">
              <a:lnSpc>
                <a:spcPts val="900"/>
              </a:lnSpc>
              <a:spcAft>
                <a:spcPts val="0"/>
              </a:spcAft>
              <a:buSzPct val="110000"/>
              <a:buFontTx/>
              <a:buNone/>
              <a:defRPr sz="900" b="0" cap="all" baseline="0">
                <a:solidFill>
                  <a:schemeClr val="accent1"/>
                </a:solidFill>
                <a:latin typeface="Museo Sans 300" panose="02000000000000000000" pitchFamily="50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1524000" y="1310400"/>
            <a:ext cx="4680000" cy="4644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360363" marR="0" indent="-18097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541338" marR="0" indent="-18097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lvl3pPr>
            <a:lvl4pPr marL="722313" marR="0" indent="-18097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  <a:lvl5pPr marL="901700" marR="0" indent="-18891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 sz="1100"/>
            </a:lvl5pPr>
            <a:lvl6pPr marL="360363" marR="0" indent="-1841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Pct val="100000"/>
              <a:buFont typeface="Symbol" panose="05050102010706020507" pitchFamily="18" charset="2"/>
              <a:buChar char="-"/>
              <a:tabLst/>
              <a:defRPr sz="1500"/>
            </a:lvl6pPr>
            <a:lvl7pPr marL="541338" marR="0" indent="-1841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Pct val="100000"/>
              <a:buFont typeface="Symbol" panose="05050102010706020507" pitchFamily="18" charset="2"/>
              <a:buChar char="-"/>
              <a:tabLst/>
              <a:defRPr sz="1500"/>
            </a:lvl7pPr>
            <a:lvl8pPr marL="722313" marR="0" indent="-18732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Pct val="100000"/>
              <a:buFont typeface="Symbol" panose="05050102010706020507" pitchFamily="18" charset="2"/>
              <a:buChar char="-"/>
              <a:tabLst/>
              <a:defRPr/>
            </a:lvl8pPr>
            <a:lvl9pPr>
              <a:spcAft>
                <a:spcPts val="1200"/>
              </a:spcAft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marL="360363" marR="0" lvl="1" indent="-18097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Zweite Ebene</a:t>
            </a:r>
          </a:p>
          <a:p>
            <a:pPr marL="541338" marR="0" lvl="2" indent="-18097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Dritte Ebene</a:t>
            </a:r>
          </a:p>
          <a:p>
            <a:pPr marL="722313" marR="0" lvl="3" indent="-18097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Vierte Ebene</a:t>
            </a:r>
          </a:p>
          <a:p>
            <a:pPr marL="901700" marR="0" lvl="4" indent="-18891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Fünfte Ebene</a:t>
            </a:r>
          </a:p>
          <a:p>
            <a:pPr marL="360363" marR="0" lvl="5" indent="-1841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Sechste Ebene</a:t>
            </a:r>
          </a:p>
          <a:p>
            <a:pPr marL="541338" marR="0" lvl="6" indent="-1841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Siebte Ebene</a:t>
            </a:r>
          </a:p>
          <a:p>
            <a:pPr marL="722313" marR="0" lvl="7" indent="-18732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E6005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Achte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8" hasCustomPrompt="1"/>
          </p:nvPr>
        </p:nvSpPr>
        <p:spPr>
          <a:xfrm>
            <a:off x="6462000" y="1310400"/>
            <a:ext cx="4680000" cy="4644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5pPr>
              <a:lnSpc>
                <a:spcPct val="100000"/>
              </a:lnSpc>
              <a:defRPr sz="1100"/>
            </a:lvl5pPr>
            <a:lvl6pPr>
              <a:lnSpc>
                <a:spcPct val="100000"/>
              </a:lnSpc>
              <a:spcAft>
                <a:spcPts val="200"/>
              </a:spcAft>
              <a:defRPr sz="1100"/>
            </a:lvl6pPr>
            <a:lvl7pPr>
              <a:lnSpc>
                <a:spcPct val="100000"/>
              </a:lnSpc>
              <a:spcAft>
                <a:spcPts val="200"/>
              </a:spcAft>
              <a:defRPr sz="1100"/>
            </a:lvl7pPr>
            <a:lvl8pPr>
              <a:spcAft>
                <a:spcPts val="200"/>
              </a:spcAft>
              <a:defRPr sz="1100"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824534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00">
          <p15:clr>
            <a:srgbClr val="FBAE40"/>
          </p15:clr>
        </p15:guide>
        <p15:guide id="3" pos="665">
          <p15:clr>
            <a:srgbClr val="FBAE40"/>
          </p15:clr>
        </p15:guide>
        <p15:guide id="4" pos="7015">
          <p15:clr>
            <a:srgbClr val="FBAE40"/>
          </p15:clr>
        </p15:guide>
        <p15:guide id="0" pos="960" userDrawn="1">
          <p15:clr>
            <a:srgbClr val="FBAE40"/>
          </p15:clr>
        </p15:guide>
        <p15:guide id="5" pos="3908" userDrawn="1">
          <p15:clr>
            <a:srgbClr val="FBAE40"/>
          </p15:clr>
        </p15:guide>
        <p15:guide id="6" pos="4067" userDrawn="1">
          <p15:clr>
            <a:srgbClr val="FBAE40"/>
          </p15:clr>
        </p15:guide>
        <p15:guide id="7" orient="horz" pos="822" userDrawn="1">
          <p15:clr>
            <a:srgbClr val="FBAE40"/>
          </p15:clr>
        </p15:guide>
        <p15:guide id="8" orient="horz" pos="37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ver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0C56CF-6AD0-2547-A5F3-F43ADE61E9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dirty="0"/>
              <a:t>Team APME • User-</a:t>
            </a:r>
            <a:r>
              <a:rPr lang="de-CH" dirty="0" err="1"/>
              <a:t>generated</a:t>
            </a:r>
            <a:r>
              <a:rPr lang="de-CH" dirty="0"/>
              <a:t> </a:t>
            </a:r>
            <a:r>
              <a:rPr lang="de-CH" dirty="0" err="1"/>
              <a:t>content</a:t>
            </a:r>
            <a:r>
              <a:rPr lang="de-CH" dirty="0"/>
              <a:t> </a:t>
            </a:r>
            <a:r>
              <a:rPr lang="de-CH" dirty="0" err="1"/>
              <a:t>monetization</a:t>
            </a:r>
            <a:r>
              <a:rPr lang="de-CH" dirty="0"/>
              <a:t> • 29.01.2017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54106" y="619200"/>
            <a:ext cx="10079567" cy="684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54106" y="476258"/>
            <a:ext cx="10079567" cy="144000"/>
          </a:xfrm>
        </p:spPr>
        <p:txBody>
          <a:bodyPr>
            <a:noAutofit/>
          </a:bodyPr>
          <a:lstStyle>
            <a:lvl1pPr marL="180975" indent="-180975">
              <a:lnSpc>
                <a:spcPts val="900"/>
              </a:lnSpc>
              <a:spcAft>
                <a:spcPts val="0"/>
              </a:spcAft>
              <a:buSzPct val="110000"/>
              <a:buFontTx/>
              <a:buNone/>
              <a:defRPr sz="900" b="0" cap="all" baseline="0">
                <a:solidFill>
                  <a:schemeClr val="accent1"/>
                </a:solidFill>
                <a:latin typeface="Museo Sans 300" panose="02000000000000000000" pitchFamily="50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3685317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015">
          <p15:clr>
            <a:srgbClr val="FBAE40"/>
          </p15:clr>
        </p15:guide>
        <p15:guide id="2" pos="665">
          <p15:clr>
            <a:srgbClr val="FBAE40"/>
          </p15:clr>
        </p15:guide>
        <p15:guide id="0" pos="960" userDrawn="1">
          <p15:clr>
            <a:srgbClr val="FBAE40"/>
          </p15:clr>
        </p15:guide>
        <p15:guide id="3" orient="horz" pos="822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54105" y="620712"/>
            <a:ext cx="10079567" cy="682487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310400"/>
            <a:ext cx="9612314" cy="4644000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1358" y="6623050"/>
            <a:ext cx="9612314" cy="23495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accent3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>
                <a:cs typeface="Georgia"/>
              </a:rPr>
              <a:t>© inacta AG • Präsentationstitel • Datum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4107" y="6623050"/>
            <a:ext cx="468000" cy="234950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accent3"/>
                </a:solidFill>
                <a:latin typeface="Museo Sans 3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0C56CF-6AD0-2547-A5F3-F43ADE61E95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05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7" r:id="rId2"/>
    <p:sldLayoutId id="2147483733" r:id="rId3"/>
    <p:sldLayoutId id="2147483734" r:id="rId4"/>
    <p:sldLayoutId id="2147483731" r:id="rId5"/>
    <p:sldLayoutId id="2147483720" r:id="rId6"/>
    <p:sldLayoutId id="2147483721" r:id="rId7"/>
    <p:sldLayoutId id="2147483722" r:id="rId8"/>
    <p:sldLayoutId id="2147483725" r:id="rId9"/>
    <p:sldLayoutId id="2147483716" r:id="rId10"/>
  </p:sldLayoutIdLst>
  <p:hf hdr="0" dt="0"/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000" b="0" kern="1200">
          <a:solidFill>
            <a:schemeClr val="tx1"/>
          </a:solidFill>
          <a:latin typeface="KievitSlabOT-Medium" panose="02010604030101020102" pitchFamily="5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Calibri" pitchFamily="34" charset="0"/>
        <a:buChar char="​"/>
        <a:defRPr lang="de-DE" sz="1400" b="0" kern="1200" dirty="0" smtClean="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1pPr>
      <a:lvl2pPr marL="360363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lang="de-DE" sz="1400" kern="1200" dirty="0" smtClean="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2pPr>
      <a:lvl3pPr marL="541338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lang="de-DE" sz="1300" kern="1200" dirty="0" smtClean="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3pPr>
      <a:lvl4pPr marL="722313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4pPr>
      <a:lvl5pPr marL="901700" indent="-188913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5pPr>
      <a:lvl6pPr marL="360363" indent="-18415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1100" kern="120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6pPr>
      <a:lvl7pPr marL="541338" indent="-18415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1100" kern="1200">
          <a:solidFill>
            <a:schemeClr val="accent3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7pPr>
      <a:lvl8pPr marL="722313" indent="-187325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Museo Sans 300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8pPr>
      <a:lvl9pPr marL="1368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SzPct val="100000"/>
        <a:buFont typeface="KievitSlabOT-Extralight" pitchFamily="50" charset="0"/>
        <a:buChar char="​"/>
        <a:defRPr sz="1400" kern="1200">
          <a:solidFill>
            <a:schemeClr val="tx1"/>
          </a:solidFill>
          <a:latin typeface="KievitSlabOT-Extralight" panose="02010404020101020102" pitchFamily="50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0" pos="665" userDrawn="1">
          <p15:clr>
            <a:srgbClr val="F26B43"/>
          </p15:clr>
        </p15:guide>
        <p15:guide id="2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Hack the Valley Challenge - User-generated content monetization by Team APME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20" y="2700677"/>
            <a:ext cx="10000800" cy="1908000"/>
          </a:xfrm>
        </p:spPr>
        <p:txBody>
          <a:bodyPr/>
          <a:lstStyle/>
          <a:p>
            <a:pPr lvl="1"/>
            <a:r>
              <a:rPr lang="en-US" dirty="0"/>
              <a:t>A license negotiator for intellectual property on public repositories using </a:t>
            </a:r>
            <a:r>
              <a:rPr lang="en-US" dirty="0" err="1"/>
              <a:t>Ethereum</a:t>
            </a:r>
            <a:r>
              <a:rPr lang="en-US" dirty="0"/>
              <a:t> Smart Contracts and </a:t>
            </a:r>
            <a:r>
              <a:rPr lang="en-US" dirty="0" err="1"/>
              <a:t>BlockOne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Members: Andreas Hauschild, Michael Hauschild, Michael Brem, Eugen Lechner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GitHub Link: https://github.com/haminacta/apme/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5158" y="620712"/>
            <a:ext cx="10208515" cy="325961"/>
          </a:xfrm>
        </p:spPr>
        <p:txBody>
          <a:bodyPr/>
          <a:lstStyle/>
          <a:p>
            <a:r>
              <a:rPr lang="en-US" dirty="0"/>
              <a:t>The APME Negotiator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5158" y="1062976"/>
            <a:ext cx="10208515" cy="3946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Establishing a platform to bring consumer and content publisher together using </a:t>
            </a:r>
            <a:r>
              <a:rPr lang="en-US" dirty="0" err="1"/>
              <a:t>Blockchain</a:t>
            </a:r>
            <a:r>
              <a:rPr lang="en-US" dirty="0"/>
              <a:t> and </a:t>
            </a:r>
            <a:r>
              <a:rPr lang="en-US" dirty="0" err="1"/>
              <a:t>Ethereum</a:t>
            </a:r>
            <a:r>
              <a:rPr lang="en-US" dirty="0"/>
              <a:t> Smart Contract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Traceable ownership of intellectual properties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a common web interface to the content and </a:t>
            </a:r>
            <a:r>
              <a:rPr lang="en-US" dirty="0" err="1"/>
              <a:t>Ethereum</a:t>
            </a:r>
            <a:r>
              <a:rPr lang="en-US" dirty="0"/>
              <a:t> network using </a:t>
            </a:r>
            <a:r>
              <a:rPr lang="en-US" dirty="0">
                <a:solidFill>
                  <a:srgbClr val="FFC000"/>
                </a:solidFill>
              </a:rPr>
              <a:t>B1</a:t>
            </a:r>
            <a:r>
              <a:rPr lang="en-US" baseline="30000" dirty="0">
                <a:solidFill>
                  <a:srgbClr val="FFC000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common ways of payment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of IPFS storage for providers by securing access to the stored content using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Delivers decrypted content after payment confirmation to the consumer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600" dirty="0"/>
              <a:t>Advantages for Content Consumer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loose access to the content you already payed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Resell your license anytime anywhere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600" dirty="0"/>
              <a:t>Advantage Content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of public IPFS storage to store all kind of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instant payment for your content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your content usages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granular managing of copy rights by different license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Provision of license evaluation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can easily distributed to group of people that create the content without leaving somebody out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tabLst>
                <a:tab pos="719138" algn="l"/>
                <a:tab pos="898525" algn="l"/>
                <a:tab pos="7173913" algn="l"/>
              </a:tabLst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0C56CF-6AD0-2547-A5F3-F43ADE61E95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Team APME• APME Negotiator • 29.01.2017</a:t>
            </a:r>
          </a:p>
        </p:txBody>
      </p:sp>
    </p:spTree>
    <p:extLst>
      <p:ext uri="{BB962C8B-B14F-4D97-AF65-F5344CB8AC3E}">
        <p14:creationId xmlns:p14="http://schemas.microsoft.com/office/powerpoint/2010/main" val="405865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3617761" y="1223007"/>
            <a:ext cx="4058038" cy="2270813"/>
          </a:xfrm>
          <a:prstGeom prst="roundRect">
            <a:avLst>
              <a:gd name="adj" fmla="val 8833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Museo Sans 300" panose="02000000000000000000" pitchFamily="50" charset="0"/>
            </a:endParaRPr>
          </a:p>
        </p:txBody>
      </p:sp>
      <p:cxnSp>
        <p:nvCxnSpPr>
          <p:cNvPr id="96" name="Gerade Verbindung mit Pfeil 31"/>
          <p:cNvCxnSpPr>
            <a:endCxn id="1046" idx="1"/>
          </p:cNvCxnSpPr>
          <p:nvPr/>
        </p:nvCxnSpPr>
        <p:spPr>
          <a:xfrm>
            <a:off x="2046965" y="2375858"/>
            <a:ext cx="3167001" cy="679661"/>
          </a:xfrm>
          <a:prstGeom prst="bentConnector3">
            <a:avLst>
              <a:gd name="adj1" fmla="val 5697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Zylinder 4"/>
          <p:cNvSpPr/>
          <p:nvPr/>
        </p:nvSpPr>
        <p:spPr>
          <a:xfrm>
            <a:off x="8719981" y="4076213"/>
            <a:ext cx="1678166" cy="2253006"/>
          </a:xfrm>
          <a:prstGeom prst="ca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endParaRPr lang="de-CH" dirty="0">
              <a:solidFill>
                <a:schemeClr val="tx1">
                  <a:lumMod val="75000"/>
                </a:schemeClr>
              </a:solidFill>
              <a:latin typeface="Museo Sans 300" panose="02000000000000000000" pitchFamily="50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0C56CF-6AD0-2547-A5F3-F43ADE61E95E}" type="slidenum">
              <a:rPr lang="de-DE" smtClean="0">
                <a:latin typeface="Museo Sans 300" panose="02000000000000000000" pitchFamily="50" charset="0"/>
              </a:rPr>
              <a:pPr/>
              <a:t>3</a:t>
            </a:fld>
            <a:endParaRPr lang="de-DE" dirty="0">
              <a:latin typeface="Museo Sans 300" panose="02000000000000000000" pitchFamily="50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86" y="4611496"/>
            <a:ext cx="1098562" cy="797765"/>
          </a:xfrm>
          <a:prstGeom prst="rect">
            <a:avLst/>
          </a:prstGeom>
        </p:spPr>
      </p:pic>
      <p:pic>
        <p:nvPicPr>
          <p:cNvPr id="1026" name="Picture 2" descr="Bildergebnis für ipf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33" y="5468905"/>
            <a:ext cx="1280461" cy="51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THERE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8" y="3136412"/>
            <a:ext cx="4037665" cy="20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ICONS\o_collection\o_collection_png\green_dark_grey\64x64\sing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71" y="14535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614256" y="1988384"/>
            <a:ext cx="185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Content</a:t>
            </a:r>
          </a:p>
          <a:p>
            <a:pPr algn="ctr"/>
            <a:r>
              <a:rPr lang="de-CH" sz="1200" dirty="0"/>
              <a:t> Provider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625382" y="1649321"/>
            <a:ext cx="36176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D:\ICONS\o_collection\o_collection_png\green_dark_grey\64x64\user_headphon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29" y="14474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904071" y="2023526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/>
              <a:t>Content </a:t>
            </a:r>
          </a:p>
          <a:p>
            <a:pPr algn="ctr"/>
            <a:r>
              <a:rPr lang="de-CH" sz="1200" dirty="0"/>
              <a:t>Consumer</a:t>
            </a:r>
          </a:p>
        </p:txBody>
      </p:sp>
      <p:cxnSp>
        <p:nvCxnSpPr>
          <p:cNvPr id="32" name="Gerade Verbindung mit Pfeil 31"/>
          <p:cNvCxnSpPr>
            <a:stCxn id="1034" idx="1"/>
            <a:endCxn id="48" idx="0"/>
          </p:cNvCxnSpPr>
          <p:nvPr/>
        </p:nvCxnSpPr>
        <p:spPr>
          <a:xfrm rot="10800000" flipV="1">
            <a:off x="7023179" y="1758306"/>
            <a:ext cx="2187392" cy="43108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Gefaltete Ecke 20"/>
          <p:cNvSpPr/>
          <p:nvPr/>
        </p:nvSpPr>
        <p:spPr>
          <a:xfrm>
            <a:off x="5126246" y="1776825"/>
            <a:ext cx="1210572" cy="78099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sz="1100" dirty="0">
              <a:solidFill>
                <a:schemeClr val="tx1"/>
              </a:solidFill>
              <a:latin typeface="Museo Sans 300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>
                <a:solidFill>
                  <a:schemeClr val="tx1"/>
                </a:solidFill>
                <a:latin typeface="Museo Sans 300" panose="02000000000000000000" pitchFamily="50" charset="0"/>
              </a:rPr>
              <a:t>content</a:t>
            </a:r>
            <a:endParaRPr lang="de-CH" sz="1400" dirty="0">
              <a:solidFill>
                <a:schemeClr val="tx1"/>
              </a:solidFill>
              <a:latin typeface="Museo Sans 300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>
                <a:solidFill>
                  <a:schemeClr val="tx1"/>
                </a:solidFill>
                <a:latin typeface="Museo Sans 300" panose="02000000000000000000" pitchFamily="50" charset="0"/>
              </a:rPr>
              <a:t>price</a:t>
            </a:r>
            <a:endParaRPr lang="de-CH" sz="1400" dirty="0">
              <a:solidFill>
                <a:schemeClr val="tx1"/>
              </a:solidFill>
              <a:latin typeface="Museo Sans 300" panose="02000000000000000000" pitchFamily="50" charset="0"/>
            </a:endParaRPr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269" y="4681941"/>
            <a:ext cx="1000265" cy="1057423"/>
          </a:xfrm>
          <a:prstGeom prst="rect">
            <a:avLst/>
          </a:prstGeom>
        </p:spPr>
      </p:pic>
      <p:sp>
        <p:nvSpPr>
          <p:cNvPr id="61" name="Textfeld 60"/>
          <p:cNvSpPr txBox="1"/>
          <p:nvPr/>
        </p:nvSpPr>
        <p:spPr>
          <a:xfrm>
            <a:off x="1954938" y="2026891"/>
            <a:ext cx="1371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#</a:t>
            </a:r>
            <a:r>
              <a:rPr lang="de-CH" sz="1200" dirty="0" err="1"/>
              <a:t>pay</a:t>
            </a:r>
            <a:r>
              <a:rPr lang="de-CH" sz="1200" dirty="0"/>
              <a:t>/</a:t>
            </a:r>
            <a:r>
              <a:rPr lang="de-CH" sz="1200" dirty="0" err="1"/>
              <a:t>fetch</a:t>
            </a:r>
            <a:r>
              <a:rPr lang="de-CH" sz="1200" dirty="0"/>
              <a:t>/</a:t>
            </a:r>
            <a:r>
              <a:rPr lang="de-CH" sz="1200" dirty="0" err="1"/>
              <a:t>sell</a:t>
            </a:r>
            <a:endParaRPr lang="de-CH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7675799" y="1439098"/>
            <a:ext cx="144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Content / Wallet</a:t>
            </a:r>
          </a:p>
        </p:txBody>
      </p:sp>
      <p:cxnSp>
        <p:nvCxnSpPr>
          <p:cNvPr id="63" name="Gerade Verbindung mit Pfeil 31"/>
          <p:cNvCxnSpPr/>
          <p:nvPr/>
        </p:nvCxnSpPr>
        <p:spPr>
          <a:xfrm flipV="1">
            <a:off x="2018404" y="1783086"/>
            <a:ext cx="2339733" cy="2335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942553" y="1453659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Browse Content</a:t>
            </a:r>
          </a:p>
        </p:txBody>
      </p:sp>
      <p:pic>
        <p:nvPicPr>
          <p:cNvPr id="1040" name="Picture 16" descr="D:\ICONS\o_collection\o_collection_png\green_dark_grey\64x64\ta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39" y="1680399"/>
            <a:ext cx="725255" cy="7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feld 99"/>
          <p:cNvSpPr txBox="1"/>
          <p:nvPr/>
        </p:nvSpPr>
        <p:spPr>
          <a:xfrm>
            <a:off x="4279940" y="5302430"/>
            <a:ext cx="10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verify</a:t>
            </a:r>
            <a:r>
              <a:rPr lang="de-CH" sz="1200" dirty="0"/>
              <a:t> / </a:t>
            </a:r>
            <a:r>
              <a:rPr lang="de-CH" sz="1200" dirty="0" err="1"/>
              <a:t>buy</a:t>
            </a:r>
            <a:endParaRPr lang="de-CH" sz="1200" dirty="0"/>
          </a:p>
        </p:txBody>
      </p:sp>
      <p:cxnSp>
        <p:nvCxnSpPr>
          <p:cNvPr id="101" name="Gerade Verbindung mit Pfeil 31"/>
          <p:cNvCxnSpPr>
            <a:stCxn id="5" idx="2"/>
            <a:endCxn id="1046" idx="3"/>
          </p:cNvCxnSpPr>
          <p:nvPr/>
        </p:nvCxnSpPr>
        <p:spPr>
          <a:xfrm rot="10800000">
            <a:off x="5654401" y="3055520"/>
            <a:ext cx="3065581" cy="2147197"/>
          </a:xfrm>
          <a:prstGeom prst="bentConnector3">
            <a:avLst>
              <a:gd name="adj1" fmla="val 8629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164609" y="4878246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Content </a:t>
            </a:r>
            <a:r>
              <a:rPr lang="de-CH" sz="1200" dirty="0" err="1"/>
              <a:t>decryption</a:t>
            </a:r>
            <a:r>
              <a:rPr lang="de-CH" sz="1200" dirty="0"/>
              <a:t> </a:t>
            </a:r>
          </a:p>
        </p:txBody>
      </p:sp>
      <p:pic>
        <p:nvPicPr>
          <p:cNvPr id="1046" name="Picture 22" descr="D:\ICONS\o_collection\o_collection_png\green_dark_grey\64x64\gearwhe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66" y="2835302"/>
            <a:ext cx="440434" cy="4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lipse 109"/>
          <p:cNvSpPr/>
          <p:nvPr/>
        </p:nvSpPr>
        <p:spPr>
          <a:xfrm>
            <a:off x="3786007" y="1453506"/>
            <a:ext cx="92479" cy="8416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0" name="Ellipse 119"/>
          <p:cNvSpPr/>
          <p:nvPr/>
        </p:nvSpPr>
        <p:spPr>
          <a:xfrm>
            <a:off x="3938407" y="1455074"/>
            <a:ext cx="92479" cy="8416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4089236" y="1455074"/>
            <a:ext cx="92479" cy="8416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 w="31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45" name="Grafik 10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7998" y="4692202"/>
            <a:ext cx="801670" cy="1034413"/>
          </a:xfrm>
          <a:prstGeom prst="rect">
            <a:avLst/>
          </a:prstGeom>
        </p:spPr>
      </p:pic>
      <p:cxnSp>
        <p:nvCxnSpPr>
          <p:cNvPr id="152" name="Gerade Verbindung mit Pfeil 31"/>
          <p:cNvCxnSpPr>
            <a:stCxn id="47" idx="1"/>
            <a:endCxn id="1045" idx="3"/>
          </p:cNvCxnSpPr>
          <p:nvPr/>
        </p:nvCxnSpPr>
        <p:spPr>
          <a:xfrm rot="10800000">
            <a:off x="2179668" y="5209408"/>
            <a:ext cx="609600" cy="1244"/>
          </a:xfrm>
          <a:prstGeom prst="bentConnector3">
            <a:avLst>
              <a:gd name="adj1" fmla="val 50000"/>
            </a:avLst>
          </a:prstGeom>
          <a:ln w="19050">
            <a:solidFill>
              <a:srgbClr val="3B3A5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feld 1051"/>
          <p:cNvSpPr txBox="1"/>
          <p:nvPr/>
        </p:nvSpPr>
        <p:spPr>
          <a:xfrm>
            <a:off x="4180473" y="1363145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APME</a:t>
            </a: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925158" y="620712"/>
            <a:ext cx="10208515" cy="325961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>
            <a:lvl1pPr algn="l" defTabSz="914400" rtl="0" eaLnBrk="1" latinLnBrk="0" hangingPunct="1">
              <a:lnSpc>
                <a:spcPts val="2300"/>
              </a:lnSpc>
              <a:spcBef>
                <a:spcPct val="0"/>
              </a:spcBef>
              <a:buNone/>
              <a:defRPr sz="2000" b="0" kern="1200">
                <a:solidFill>
                  <a:schemeClr val="tx1"/>
                </a:solidFill>
                <a:latin typeface="KievitSlabOT-Medium" panose="02010604030101020102" pitchFamily="50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APME Negotiator - Architectural Overview</a:t>
            </a:r>
          </a:p>
        </p:txBody>
      </p:sp>
      <p:pic>
        <p:nvPicPr>
          <p:cNvPr id="48" name="Picture 22" descr="D:\ICONS\o_collection\o_collection_png\green_dark_grey\64x64\gearwhe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991" y="2189388"/>
            <a:ext cx="408375" cy="4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Gerade Verbindung mit Pfeil 31"/>
          <p:cNvCxnSpPr>
            <a:stCxn id="48" idx="2"/>
            <a:endCxn id="5" idx="1"/>
          </p:cNvCxnSpPr>
          <p:nvPr/>
        </p:nvCxnSpPr>
        <p:spPr>
          <a:xfrm rot="16200000" flipH="1">
            <a:off x="7551896" y="2069045"/>
            <a:ext cx="1478450" cy="2535885"/>
          </a:xfrm>
          <a:prstGeom prst="bentConnector3">
            <a:avLst>
              <a:gd name="adj1" fmla="val 3196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feld 61"/>
          <p:cNvSpPr txBox="1"/>
          <p:nvPr/>
        </p:nvSpPr>
        <p:spPr>
          <a:xfrm>
            <a:off x="7732405" y="2789048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Content </a:t>
            </a:r>
            <a:r>
              <a:rPr lang="de-CH" sz="1200" dirty="0" err="1"/>
              <a:t>encryption</a:t>
            </a:r>
            <a:endParaRPr lang="de-CH" sz="1200" dirty="0"/>
          </a:p>
        </p:txBody>
      </p:sp>
      <p:cxnSp>
        <p:nvCxnSpPr>
          <p:cNvPr id="70" name="Gerade Verbindung mit Pfeil 31"/>
          <p:cNvCxnSpPr>
            <a:stCxn id="1046" idx="2"/>
            <a:endCxn id="47" idx="3"/>
          </p:cNvCxnSpPr>
          <p:nvPr/>
        </p:nvCxnSpPr>
        <p:spPr>
          <a:xfrm rot="5400000">
            <a:off x="3644401" y="3420870"/>
            <a:ext cx="1934917" cy="164464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3993" y="1912992"/>
            <a:ext cx="682773" cy="746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3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1523999" y="6623050"/>
            <a:ext cx="9612000" cy="234950"/>
          </a:xfrm>
        </p:spPr>
        <p:txBody>
          <a:bodyPr/>
          <a:lstStyle/>
          <a:p>
            <a:r>
              <a:rPr lang="en-US" dirty="0"/>
              <a:t>© Team APME• APME Negotiator • 29.01.2017</a:t>
            </a:r>
          </a:p>
        </p:txBody>
      </p:sp>
    </p:spTree>
    <p:extLst>
      <p:ext uri="{BB962C8B-B14F-4D97-AF65-F5344CB8AC3E}">
        <p14:creationId xmlns:p14="http://schemas.microsoft.com/office/powerpoint/2010/main" val="33909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5158" y="620712"/>
            <a:ext cx="10208515" cy="325961"/>
          </a:xfrm>
        </p:spPr>
        <p:txBody>
          <a:bodyPr/>
          <a:lstStyle/>
          <a:p>
            <a:r>
              <a:rPr lang="en-US" dirty="0"/>
              <a:t>Everyone get’s his share by Smart Contract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5158" y="1062976"/>
            <a:ext cx="10208515" cy="3946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tabLst>
                <a:tab pos="719138" algn="l"/>
                <a:tab pos="898525" algn="l"/>
                <a:tab pos="7173913" algn="l"/>
              </a:tabLst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0C56CF-6AD0-2547-A5F3-F43ADE61E95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Team APME• APME Negotiator • 29.01.2017</a:t>
            </a:r>
          </a:p>
        </p:txBody>
      </p:sp>
      <p:sp>
        <p:nvSpPr>
          <p:cNvPr id="7" name="Cloud 6"/>
          <p:cNvSpPr/>
          <p:nvPr/>
        </p:nvSpPr>
        <p:spPr>
          <a:xfrm>
            <a:off x="3383280" y="1601507"/>
            <a:ext cx="3604260" cy="192786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Intellectual</a:t>
            </a:r>
            <a:r>
              <a:rPr lang="de-CH" dirty="0"/>
              <a:t> Property</a:t>
            </a:r>
          </a:p>
        </p:txBody>
      </p:sp>
      <p:sp>
        <p:nvSpPr>
          <p:cNvPr id="8" name="Smiley Face 7"/>
          <p:cNvSpPr/>
          <p:nvPr/>
        </p:nvSpPr>
        <p:spPr>
          <a:xfrm>
            <a:off x="685460" y="2217655"/>
            <a:ext cx="975360" cy="807720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Smiley Face 9"/>
          <p:cNvSpPr/>
          <p:nvPr/>
        </p:nvSpPr>
        <p:spPr>
          <a:xfrm>
            <a:off x="4591794" y="4861157"/>
            <a:ext cx="975360" cy="807720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Smiley Face 10"/>
          <p:cNvSpPr/>
          <p:nvPr/>
        </p:nvSpPr>
        <p:spPr>
          <a:xfrm>
            <a:off x="6645384" y="4861157"/>
            <a:ext cx="975360" cy="807720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Smiley Face 11"/>
          <p:cNvSpPr/>
          <p:nvPr/>
        </p:nvSpPr>
        <p:spPr>
          <a:xfrm>
            <a:off x="10163758" y="2247165"/>
            <a:ext cx="975360" cy="807720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802167" y="2730718"/>
            <a:ext cx="1435589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</p:cNvCxnSpPr>
          <p:nvPr/>
        </p:nvCxnSpPr>
        <p:spPr>
          <a:xfrm flipV="1">
            <a:off x="5079474" y="3490211"/>
            <a:ext cx="74295" cy="137094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</p:cNvCxnSpPr>
          <p:nvPr/>
        </p:nvCxnSpPr>
        <p:spPr>
          <a:xfrm flipH="1" flipV="1">
            <a:off x="6423660" y="3161421"/>
            <a:ext cx="709404" cy="169973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87540" y="2702597"/>
            <a:ext cx="2885252" cy="5496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feld 108"/>
          <p:cNvSpPr txBox="1"/>
          <p:nvPr/>
        </p:nvSpPr>
        <p:spPr>
          <a:xfrm>
            <a:off x="693889" y="307102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Consumer</a:t>
            </a:r>
          </a:p>
        </p:txBody>
      </p:sp>
      <p:sp>
        <p:nvSpPr>
          <p:cNvPr id="27" name="Textfeld 108"/>
          <p:cNvSpPr txBox="1"/>
          <p:nvPr/>
        </p:nvSpPr>
        <p:spPr>
          <a:xfrm>
            <a:off x="10103607" y="305435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Publisher</a:t>
            </a:r>
          </a:p>
        </p:txBody>
      </p:sp>
      <p:sp>
        <p:nvSpPr>
          <p:cNvPr id="28" name="Textfeld 108"/>
          <p:cNvSpPr txBox="1"/>
          <p:nvPr/>
        </p:nvSpPr>
        <p:spPr>
          <a:xfrm>
            <a:off x="4560570" y="574500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Artists</a:t>
            </a:r>
            <a:endParaRPr lang="de-CH" sz="1200" dirty="0"/>
          </a:p>
        </p:txBody>
      </p:sp>
      <p:sp>
        <p:nvSpPr>
          <p:cNvPr id="29" name="Textfeld 108"/>
          <p:cNvSpPr txBox="1"/>
          <p:nvPr/>
        </p:nvSpPr>
        <p:spPr>
          <a:xfrm>
            <a:off x="6907437" y="5714456"/>
            <a:ext cx="785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Authors</a:t>
            </a:r>
            <a:endParaRPr lang="de-CH" sz="1200" dirty="0"/>
          </a:p>
        </p:txBody>
      </p:sp>
      <p:sp>
        <p:nvSpPr>
          <p:cNvPr id="34" name="Smiley Face 33"/>
          <p:cNvSpPr/>
          <p:nvPr/>
        </p:nvSpPr>
        <p:spPr>
          <a:xfrm>
            <a:off x="2466603" y="4795355"/>
            <a:ext cx="975360" cy="807720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2954283" y="3272761"/>
            <a:ext cx="778773" cy="152259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feld 108"/>
          <p:cNvSpPr txBox="1"/>
          <p:nvPr/>
        </p:nvSpPr>
        <p:spPr>
          <a:xfrm>
            <a:off x="2435379" y="5679204"/>
            <a:ext cx="100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Engineer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155294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POINT DATAPOINT PRODUCTNAME" val="DataPoint"/>
  <p:tag name="PRESENTATIONPOINT DATAPOINT VERSION" val="1"/>
  <p:tag name="PRESENTATIONPOINT DATAPOINT PRODUCTCODE" val="DP15STD"/>
  <p:tag name="PRESENTATIONPOINT DATAPOINT LICENSEDSAVE" val="-1"/>
</p:tagLst>
</file>

<file path=ppt/theme/theme1.xml><?xml version="1.0" encoding="utf-8"?>
<a:theme xmlns:a="http://schemas.openxmlformats.org/drawingml/2006/main" name="inacta">
  <a:themeElements>
    <a:clrScheme name="inacta color">
      <a:dk1>
        <a:srgbClr val="4B4B4B"/>
      </a:dk1>
      <a:lt1>
        <a:srgbClr val="FFFFFF"/>
      </a:lt1>
      <a:dk2>
        <a:srgbClr val="4B4B4B"/>
      </a:dk2>
      <a:lt2>
        <a:srgbClr val="DCDCDC"/>
      </a:lt2>
      <a:accent1>
        <a:srgbClr val="E60050"/>
      </a:accent1>
      <a:accent2>
        <a:srgbClr val="5A4137"/>
      </a:accent2>
      <a:accent3>
        <a:srgbClr val="4B4B4B"/>
      </a:accent3>
      <a:accent4>
        <a:srgbClr val="DCDCDC"/>
      </a:accent4>
      <a:accent5>
        <a:srgbClr val="64BEBE"/>
      </a:accent5>
      <a:accent6>
        <a:srgbClr val="78B450"/>
      </a:accent6>
      <a:hlink>
        <a:srgbClr val="E60050"/>
      </a:hlink>
      <a:folHlink>
        <a:srgbClr val="5A4137"/>
      </a:folHlink>
    </a:clrScheme>
    <a:fontScheme name="inacta font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acta" id="{25868B7E-8073-401D-BBA8-F051BC2E01FC}" vid="{30B521B5-1001-46BF-B66B-F04CED7CB5D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inacta</Template>
  <TotalTime>0</TotalTime>
  <Words>275</Words>
  <Application>Microsoft Office PowerPoint</Application>
  <PresentationFormat>Breitbild</PresentationFormat>
  <Paragraphs>68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4" baseType="lpstr">
      <vt:lpstr>Arial</vt:lpstr>
      <vt:lpstr>Calibri</vt:lpstr>
      <vt:lpstr>Georgia</vt:lpstr>
      <vt:lpstr>KievitSlabOT-Extralight</vt:lpstr>
      <vt:lpstr>KievitSlabOT-Medium</vt:lpstr>
      <vt:lpstr>Museo Sans 300</vt:lpstr>
      <vt:lpstr>Symbol</vt:lpstr>
      <vt:lpstr>Verdana</vt:lpstr>
      <vt:lpstr>Wingdings</vt:lpstr>
      <vt:lpstr>inacta</vt:lpstr>
      <vt:lpstr>PowerPoint-Präsentation</vt:lpstr>
      <vt:lpstr>The APME Negotiator</vt:lpstr>
      <vt:lpstr>PowerPoint-Präsentation</vt:lpstr>
      <vt:lpstr>Everyone get’s his share by Smart Contract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&amp; Farben</dc:title>
  <dc:creator>Marco Bumbacher</dc:creator>
  <cp:lastModifiedBy>Andreas Hauschild</cp:lastModifiedBy>
  <cp:revision>415</cp:revision>
  <cp:lastPrinted>2015-12-07T16:53:21Z</cp:lastPrinted>
  <dcterms:created xsi:type="dcterms:W3CDTF">2015-09-16T13:48:46Z</dcterms:created>
  <dcterms:modified xsi:type="dcterms:W3CDTF">2017-01-29T11:53:48Z</dcterms:modified>
</cp:coreProperties>
</file>