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3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296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1270" y="2187710"/>
            <a:ext cx="4392819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59474" y="435025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8" y="1833915"/>
            <a:ext cx="5940284" cy="42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186341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1911349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1870780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2" y="2119313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5039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167820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053873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9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2" y="2046464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1" y="1872827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3832"/>
            <a:ext cx="6534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57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3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2" y="21463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16" y="1864606"/>
            <a:ext cx="6791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2" y="1938867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64" y="1819275"/>
            <a:ext cx="72104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5" y="1881328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1238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58" y="2013804"/>
            <a:ext cx="9582009" cy="1450757"/>
          </a:xfrm>
        </p:spPr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05" y="1873956"/>
            <a:ext cx="6601966" cy="43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69" y="1834443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1972556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9" y="2064103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896709"/>
            <a:ext cx="678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79" y="1838959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2049992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1946804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3" y="1816383"/>
            <a:ext cx="6680764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1971675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1885422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54" y="23082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8" y="1938866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51" y="2048228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2013655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177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9" y="1929870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83" y="1845205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5" y="1929271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57" y="1816382"/>
            <a:ext cx="7041797" cy="43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3" y="1963384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0" y="1953330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1" y="1964265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1" y="2002367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2503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92" y="1856566"/>
            <a:ext cx="6637866" cy="43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1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4" y="1845556"/>
            <a:ext cx="68294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2720</TotalTime>
  <Words>240</Words>
  <Application>Microsoft Office PowerPoint</Application>
  <PresentationFormat>Widescreen</PresentationFormat>
  <Paragraphs>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Calibri</vt:lpstr>
      <vt:lpstr>Calibri Light</vt:lpstr>
      <vt:lpstr>Retrospect</vt:lpstr>
      <vt:lpstr>Spring jdbc</vt:lpstr>
      <vt:lpstr>Outline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189</cp:revision>
  <dcterms:created xsi:type="dcterms:W3CDTF">2016-07-19T01:45:52Z</dcterms:created>
  <dcterms:modified xsi:type="dcterms:W3CDTF">2016-07-26T08:52:09Z</dcterms:modified>
</cp:coreProperties>
</file>