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eclipse.org/content/spring-ide" TargetMode="External"/><Relationship Id="rId4" Type="http://schemas.openxmlformats.org/officeDocument/2006/relationships/hyperlink" Target="https://spring.io/tool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897" y="2155370"/>
            <a:ext cx="9144000" cy="1145206"/>
          </a:xfrm>
        </p:spPr>
        <p:txBody>
          <a:bodyPr/>
          <a:lstStyle/>
          <a:p>
            <a:r>
              <a:rPr lang="en-US" b="1" dirty="0" smtClean="0"/>
              <a:t>Spring foundations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75211" y="4359461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5213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r>
              <a:rPr lang="en-US" dirty="0" smtClean="0"/>
              <a:t>Online 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Pro spring</a:t>
            </a:r>
          </a:p>
          <a:p>
            <a:r>
              <a:rPr lang="en-US" dirty="0" smtClean="0"/>
              <a:t>Development Environment:</a:t>
            </a:r>
          </a:p>
          <a:p>
            <a:pPr lvl="1"/>
            <a:r>
              <a:rPr lang="en-US" dirty="0" smtClean="0"/>
              <a:t>Spring Tool Suite : </a:t>
            </a:r>
            <a:r>
              <a:rPr lang="en-GB" dirty="0">
                <a:hlinkClick r:id="rId4"/>
              </a:rPr>
              <a:t>https://</a:t>
            </a:r>
            <a:r>
              <a:rPr lang="en-GB" b="1" dirty="0" smtClean="0">
                <a:hlinkClick r:id="rId4"/>
              </a:rPr>
              <a:t>spring</a:t>
            </a:r>
            <a:r>
              <a:rPr lang="en-GB" dirty="0" smtClean="0">
                <a:hlinkClick r:id="rId4"/>
              </a:rPr>
              <a:t>.io/</a:t>
            </a:r>
            <a:r>
              <a:rPr lang="en-GB" b="1" dirty="0" smtClean="0">
                <a:hlinkClick r:id="rId4"/>
              </a:rPr>
              <a:t>tools</a:t>
            </a:r>
            <a:endParaRPr lang="en-US" dirty="0"/>
          </a:p>
          <a:p>
            <a:pPr lvl="1"/>
            <a:r>
              <a:rPr lang="en-US" dirty="0" smtClean="0"/>
              <a:t>Eclipse with Spring Plugin</a:t>
            </a:r>
            <a:endParaRPr lang="en-US" dirty="0"/>
          </a:p>
          <a:p>
            <a:pPr lvl="1"/>
            <a:r>
              <a:rPr lang="en-US" dirty="0"/>
              <a:t>Spring IDE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marketplace.eclipse.org/content/spring-ide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36325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/>
              <a:t>helloworld</a:t>
            </a:r>
            <a:r>
              <a:rPr lang="en-US" dirty="0" smtClean="0"/>
              <a:t> interface and </a:t>
            </a:r>
            <a:r>
              <a:rPr lang="en-US" dirty="0" err="1" smtClean="0"/>
              <a:t>helloworldimpl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Instatiate</a:t>
            </a:r>
            <a:r>
              <a:rPr lang="en-US" dirty="0" smtClean="0"/>
              <a:t>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1358899"/>
            <a:ext cx="11961751" cy="38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13" y="1828799"/>
            <a:ext cx="7890740" cy="44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4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46" y="1827512"/>
            <a:ext cx="8494468" cy="45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Spring Hello World</a:t>
            </a:r>
          </a:p>
          <a:p>
            <a:r>
              <a:rPr lang="en-US" dirty="0" smtClean="0"/>
              <a:t>POJO development</a:t>
            </a:r>
          </a:p>
          <a:p>
            <a:r>
              <a:rPr lang="en-US" dirty="0" smtClean="0"/>
              <a:t>Loading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</a:t>
            </a:r>
            <a:r>
              <a:rPr lang="en-US" dirty="0" err="1" smtClean="0"/>
              <a:t>inititalization</a:t>
            </a:r>
            <a:endParaRPr lang="en-US" dirty="0" smtClean="0"/>
          </a:p>
          <a:p>
            <a:pPr lvl="1"/>
            <a:r>
              <a:rPr lang="en-US" dirty="0" err="1" smtClean="0"/>
              <a:t>Initalization</a:t>
            </a:r>
            <a:r>
              <a:rPr lang="en-US" dirty="0" smtClean="0"/>
              <a:t>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r>
              <a:rPr lang="en-US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6863"/>
            <a:ext cx="10515600" cy="2830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2" y="2137100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577217"/>
            <a:ext cx="8181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96510"/>
            <a:ext cx="7929562" cy="45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83" y="2285823"/>
            <a:ext cx="8572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17" y="1825801"/>
            <a:ext cx="7705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67" y="1825801"/>
            <a:ext cx="7724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21" y="1816383"/>
            <a:ext cx="72866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52" y="1776412"/>
            <a:ext cx="8553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92" y="1838960"/>
            <a:ext cx="7419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737360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0" y="2805664"/>
            <a:ext cx="7487524" cy="39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6" y="25890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instatation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2" y="2979509"/>
            <a:ext cx="8258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53" y="1829754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90" y="5366960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9829800" cy="1075619"/>
          </a:xfrm>
        </p:spPr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4" y="1825625"/>
            <a:ext cx="5611288" cy="4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</a:t>
            </a:r>
            <a:r>
              <a:rPr lang="en-US" dirty="0" err="1" smtClean="0"/>
              <a:t>specififying</a:t>
            </a:r>
            <a:r>
              <a:rPr lang="en-US" dirty="0" smtClean="0"/>
              <a:t>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Instititate</a:t>
            </a:r>
            <a:r>
              <a:rPr lang="en-US" dirty="0" smtClean="0"/>
              <a:t>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beanfactory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parameters</a:t>
            </a:r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1140</TotalTime>
  <Words>844</Words>
  <Application>Microsoft Office PowerPoint</Application>
  <PresentationFormat>Widescreen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Retrospect</vt:lpstr>
      <vt:lpstr>Spring foundations</vt:lpstr>
      <vt:lpstr>Outline</vt:lpstr>
      <vt:lpstr>Motivation</vt:lpstr>
      <vt:lpstr>Software development Challenges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setup</vt:lpstr>
      <vt:lpstr>Spring download</vt:lpstr>
      <vt:lpstr>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proceses example</vt:lpstr>
      <vt:lpstr>Pojo development proceses</vt:lpstr>
      <vt:lpstr>Pojo development proceses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62</cp:revision>
  <dcterms:created xsi:type="dcterms:W3CDTF">2016-07-19T01:45:52Z</dcterms:created>
  <dcterms:modified xsi:type="dcterms:W3CDTF">2016-07-26T06:58:53Z</dcterms:modified>
</cp:coreProperties>
</file>