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5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77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9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9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47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9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7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4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24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1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6197" y="2210930"/>
            <a:ext cx="9144000" cy="1184452"/>
          </a:xfrm>
        </p:spPr>
        <p:txBody>
          <a:bodyPr/>
          <a:lstStyle/>
          <a:p>
            <a:r>
              <a:rPr lang="en-US" b="1" dirty="0" smtClean="0"/>
              <a:t>Spring Integration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63521" y="4305738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</a:t>
            </a:r>
          </a:p>
          <a:p>
            <a:r>
              <a:rPr lang="en-US" dirty="0" smtClean="0"/>
              <a:t>Transaction time ceiling in seconds</a:t>
            </a:r>
          </a:p>
          <a:p>
            <a:r>
              <a:rPr lang="en-US" dirty="0" smtClean="0"/>
              <a:t>Defaults to none, -1</a:t>
            </a:r>
          </a:p>
          <a:p>
            <a:r>
              <a:rPr lang="en-US" dirty="0" smtClean="0"/>
              <a:t>Read-only</a:t>
            </a:r>
          </a:p>
          <a:p>
            <a:pPr lvl="1"/>
            <a:r>
              <a:rPr lang="en-US" dirty="0" smtClean="0"/>
              <a:t>Determine if changes to database are permitted</a:t>
            </a:r>
          </a:p>
          <a:p>
            <a:pPr lvl="1"/>
            <a:r>
              <a:rPr lang="en-US" dirty="0" smtClean="0"/>
              <a:t>Default to false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7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or method  annotation</a:t>
            </a:r>
          </a:p>
          <a:p>
            <a:pPr lvl="1"/>
            <a:r>
              <a:rPr lang="en-US" dirty="0" smtClean="0"/>
              <a:t>@transactional</a:t>
            </a:r>
          </a:p>
          <a:p>
            <a:r>
              <a:rPr lang="en-US" dirty="0" smtClean="0"/>
              <a:t>Annotation properties</a:t>
            </a:r>
          </a:p>
          <a:p>
            <a:pPr lvl="1"/>
            <a:r>
              <a:rPr lang="en-US" dirty="0" smtClean="0"/>
              <a:t>Fined-grained settings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192" y="4160837"/>
            <a:ext cx="7629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0508"/>
          </a:xfrm>
        </p:spPr>
        <p:txBody>
          <a:bodyPr/>
          <a:lstStyle/>
          <a:p>
            <a:r>
              <a:rPr lang="en-US" dirty="0" smtClean="0"/>
              <a:t>Annotated source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352851"/>
            <a:ext cx="8334375" cy="13620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01898"/>
            <a:ext cx="10515600" cy="68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Bean definition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4769378"/>
            <a:ext cx="8277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transaction implication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 direct data source access with transaction management</a:t>
            </a:r>
          </a:p>
          <a:p>
            <a:pPr lvl="1"/>
            <a:r>
              <a:rPr lang="en-US" dirty="0" err="1" smtClean="0"/>
              <a:t>Aquire</a:t>
            </a:r>
            <a:r>
              <a:rPr lang="en-US" dirty="0" smtClean="0"/>
              <a:t> connections via </a:t>
            </a:r>
            <a:r>
              <a:rPr lang="en-US" dirty="0" err="1" smtClean="0"/>
              <a:t>DataSourceUtils</a:t>
            </a:r>
            <a:r>
              <a:rPr lang="en-US" dirty="0" smtClean="0"/>
              <a:t> API </a:t>
            </a:r>
          </a:p>
          <a:p>
            <a:pPr lvl="1"/>
            <a:r>
              <a:rPr lang="en-US" dirty="0" smtClean="0"/>
              <a:t>E.g</a:t>
            </a:r>
            <a:r>
              <a:rPr lang="en-US" b="1" dirty="0" smtClean="0"/>
              <a:t>. static method </a:t>
            </a:r>
            <a:r>
              <a:rPr lang="en-US" dirty="0" err="1" smtClean="0"/>
              <a:t>getConnection</a:t>
            </a:r>
            <a:r>
              <a:rPr lang="en-US" dirty="0" smtClean="0"/>
              <a:t> (</a:t>
            </a:r>
            <a:r>
              <a:rPr lang="en-US" dirty="0" err="1" smtClean="0"/>
              <a:t>dataSource</a:t>
            </a:r>
            <a:r>
              <a:rPr lang="en-US" dirty="0" smtClean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0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3" y="2464858"/>
            <a:ext cx="10515600" cy="1325563"/>
          </a:xfrm>
        </p:spPr>
        <p:txBody>
          <a:bodyPr/>
          <a:lstStyle/>
          <a:p>
            <a:r>
              <a:rPr lang="en-US" dirty="0" smtClean="0"/>
              <a:t>Creating a Transactional test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2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testing bean definitions</a:t>
            </a:r>
          </a:p>
          <a:p>
            <a:pPr lvl="1"/>
            <a:r>
              <a:rPr lang="en-US" dirty="0" smtClean="0"/>
              <a:t>Mock beans</a:t>
            </a:r>
          </a:p>
          <a:p>
            <a:pPr lvl="2"/>
            <a:r>
              <a:rPr lang="en-US" dirty="0" smtClean="0"/>
              <a:t>Data source</a:t>
            </a:r>
          </a:p>
          <a:p>
            <a:pPr lvl="2"/>
            <a:r>
              <a:rPr lang="en-US" dirty="0" smtClean="0"/>
              <a:t>Transaction manager</a:t>
            </a:r>
          </a:p>
          <a:p>
            <a:pPr lvl="1"/>
            <a:r>
              <a:rPr lang="en-US" dirty="0" smtClean="0"/>
              <a:t>Test support beans</a:t>
            </a:r>
          </a:p>
          <a:p>
            <a:pPr lvl="2"/>
            <a:r>
              <a:rPr lang="en-US" dirty="0" smtClean="0"/>
              <a:t>JDBC template	</a:t>
            </a:r>
          </a:p>
          <a:p>
            <a:r>
              <a:rPr lang="en-US" dirty="0" smtClean="0"/>
              <a:t>Create test class</a:t>
            </a:r>
          </a:p>
          <a:p>
            <a:r>
              <a:rPr lang="en-US" dirty="0" smtClean="0"/>
              <a:t>Integrate transaction </a:t>
            </a:r>
            <a:r>
              <a:rPr lang="en-US" dirty="0" err="1" smtClean="0"/>
              <a:t>managemement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TransactionConfiguration</a:t>
            </a:r>
            <a:endParaRPr lang="en-US" dirty="0" smtClean="0"/>
          </a:p>
          <a:p>
            <a:pPr lvl="1"/>
            <a:r>
              <a:rPr lang="en-US" dirty="0" smtClean="0"/>
              <a:t>@Transactional</a:t>
            </a:r>
          </a:p>
          <a:p>
            <a:r>
              <a:rPr lang="en-US" dirty="0" smtClean="0"/>
              <a:t>Integrate transaction management 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 template support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r>
              <a:rPr lang="en-US" dirty="0" smtClean="0"/>
              <a:t>, spring-</a:t>
            </a:r>
            <a:r>
              <a:rPr lang="en-US" dirty="0" err="1" smtClean="0"/>
              <a:t>tx</a:t>
            </a:r>
            <a:r>
              <a:rPr lang="en-US" dirty="0" smtClean="0"/>
              <a:t>, spring-core</a:t>
            </a:r>
          </a:p>
          <a:p>
            <a:r>
              <a:rPr lang="en-US" dirty="0" smtClean="0"/>
              <a:t>AOP support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r>
              <a:rPr lang="en-US" dirty="0" smtClean="0"/>
              <a:t>, </a:t>
            </a:r>
            <a:r>
              <a:rPr lang="en-US" dirty="0" err="1" smtClean="0"/>
              <a:t>aspectjweaver</a:t>
            </a:r>
            <a:r>
              <a:rPr lang="en-US" dirty="0" smtClean="0"/>
              <a:t>, </a:t>
            </a:r>
            <a:r>
              <a:rPr lang="en-US" dirty="0" err="1" smtClean="0"/>
              <a:t>aopalliance</a:t>
            </a:r>
            <a:endParaRPr lang="en-US" dirty="0" smtClean="0"/>
          </a:p>
          <a:p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Spring-test, spring-core, spring-beans, spring-context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10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bean definitions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981200"/>
            <a:ext cx="9043074" cy="40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8864"/>
          </a:xfrm>
        </p:spPr>
        <p:txBody>
          <a:bodyPr/>
          <a:lstStyle/>
          <a:p>
            <a:r>
              <a:rPr lang="en-US" dirty="0" err="1" smtClean="0"/>
              <a:t>Classpath</a:t>
            </a:r>
            <a:r>
              <a:rPr lang="en-US" dirty="0" smtClean="0"/>
              <a:t> :// coreservletsContext.xml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65" y="2647598"/>
            <a:ext cx="9378069" cy="35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bean definitions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536" y="1802165"/>
            <a:ext cx="82867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transactions with Spring</a:t>
            </a:r>
          </a:p>
          <a:p>
            <a:r>
              <a:rPr lang="en-US" dirty="0" smtClean="0"/>
              <a:t>Create transaction with test environment</a:t>
            </a:r>
          </a:p>
          <a:p>
            <a:r>
              <a:rPr lang="en-US" dirty="0" smtClean="0"/>
              <a:t>Spring and JPA integration</a:t>
            </a:r>
          </a:p>
          <a:p>
            <a:r>
              <a:rPr lang="en-US" dirty="0" smtClean="0"/>
              <a:t>Spring and JPA and JSF integration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997"/>
          </a:xfrm>
        </p:spPr>
        <p:txBody>
          <a:bodyPr/>
          <a:lstStyle/>
          <a:p>
            <a:r>
              <a:rPr lang="en-US" dirty="0" err="1" smtClean="0"/>
              <a:t>Coreservlets.customerDaoIntergrationTest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78" y="2349147"/>
            <a:ext cx="7924800" cy="7429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68680" y="3078338"/>
            <a:ext cx="10515600" cy="89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Integrate spring container</a:t>
            </a:r>
          </a:p>
          <a:p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890" y="3578400"/>
            <a:ext cx="8105775" cy="10763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21102" y="4436533"/>
            <a:ext cx="10515600" cy="58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Integrate bean definitions</a:t>
            </a:r>
          </a:p>
          <a:p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014" y="4932344"/>
            <a:ext cx="83915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09" y="2275064"/>
            <a:ext cx="81248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test fixtures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96" y="1916466"/>
            <a:ext cx="8320807" cy="42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transaction support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55" y="1880314"/>
            <a:ext cx="8867017" cy="43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test cases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4" y="2739707"/>
            <a:ext cx="10475487" cy="25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30" y="243395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and JPA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4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spring-</a:t>
            </a:r>
            <a:r>
              <a:rPr lang="en-US" dirty="0" err="1" smtClean="0"/>
              <a:t>orm</a:t>
            </a:r>
            <a:endParaRPr lang="en-US" dirty="0" smtClean="0"/>
          </a:p>
          <a:p>
            <a:r>
              <a:rPr lang="en-US" dirty="0" smtClean="0"/>
              <a:t>Configure </a:t>
            </a:r>
            <a:r>
              <a:rPr lang="en-US" dirty="0" err="1" smtClean="0"/>
              <a:t>entirymanager</a:t>
            </a:r>
            <a:endParaRPr lang="en-US" dirty="0" smtClean="0"/>
          </a:p>
          <a:p>
            <a:r>
              <a:rPr lang="en-US" dirty="0" smtClean="0"/>
              <a:t>Integrate JPA persistence unit</a:t>
            </a:r>
          </a:p>
          <a:p>
            <a:r>
              <a:rPr lang="en-US" dirty="0" smtClean="0"/>
              <a:t>Integrate JPA vendor; e.g. Hibernate</a:t>
            </a:r>
          </a:p>
          <a:p>
            <a:r>
              <a:rPr lang="en-US" dirty="0" smtClean="0"/>
              <a:t>Inject </a:t>
            </a:r>
            <a:r>
              <a:rPr lang="en-US" dirty="0" err="1" smtClean="0"/>
              <a:t>entitymanager</a:t>
            </a:r>
            <a:r>
              <a:rPr lang="en-US" dirty="0" smtClean="0"/>
              <a:t> into business beans</a:t>
            </a:r>
          </a:p>
          <a:p>
            <a:r>
              <a:rPr lang="en-US" dirty="0" smtClean="0"/>
              <a:t>Integrate spring transaction management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9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 class to table</a:t>
            </a:r>
          </a:p>
          <a:p>
            <a:pPr lvl="1"/>
            <a:r>
              <a:rPr lang="en-US" dirty="0" smtClean="0"/>
              <a:t>JPA annotations ; </a:t>
            </a:r>
            <a:r>
              <a:rPr lang="en-US" dirty="0" err="1" smtClean="0"/>
              <a:t>e.g</a:t>
            </a:r>
            <a:r>
              <a:rPr lang="en-US" dirty="0" smtClean="0"/>
              <a:t> @entity , @table, @id, @column </a:t>
            </a:r>
          </a:p>
          <a:p>
            <a:r>
              <a:rPr lang="en-US" dirty="0" smtClean="0"/>
              <a:t>Implement DAO</a:t>
            </a:r>
          </a:p>
          <a:p>
            <a:pPr lvl="1"/>
            <a:r>
              <a:rPr lang="en-US" dirty="0" smtClean="0"/>
              <a:t>Define and /or inject </a:t>
            </a:r>
            <a:r>
              <a:rPr lang="en-US" dirty="0" err="1" smtClean="0"/>
              <a:t>javax.persistence.entitymanager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persistenceContext</a:t>
            </a:r>
            <a:r>
              <a:rPr lang="en-US" dirty="0" smtClean="0"/>
              <a:t> (unit name =“</a:t>
            </a:r>
            <a:r>
              <a:rPr lang="en-US" dirty="0" err="1" smtClean="0"/>
              <a:t>unitName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Implement business methods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javax.persistence.entitymanager</a:t>
            </a:r>
            <a:endParaRPr lang="en-US" dirty="0" smtClean="0"/>
          </a:p>
          <a:p>
            <a:r>
              <a:rPr lang="en-US" dirty="0" smtClean="0"/>
              <a:t>Create DAO bean definition</a:t>
            </a:r>
          </a:p>
          <a:p>
            <a:pPr lvl="1"/>
            <a:r>
              <a:rPr lang="en-US" dirty="0" smtClean="0"/>
              <a:t>&lt;/bean&gt;</a:t>
            </a:r>
          </a:p>
          <a:p>
            <a:r>
              <a:rPr lang="en-US" dirty="0" smtClean="0"/>
              <a:t>Add spring ORM Jar</a:t>
            </a:r>
          </a:p>
          <a:p>
            <a:r>
              <a:rPr lang="en-US" dirty="0" smtClean="0"/>
              <a:t>Create persistence .xml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:/META-INF/persistence.xml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5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Configure JPA entity manager</a:t>
            </a:r>
          </a:p>
          <a:p>
            <a:pPr lvl="1"/>
            <a:r>
              <a:rPr lang="en-US" dirty="0" smtClean="0"/>
              <a:t>Persistence unit name</a:t>
            </a:r>
          </a:p>
          <a:p>
            <a:pPr lvl="1"/>
            <a:r>
              <a:rPr lang="en-US" dirty="0" smtClean="0"/>
              <a:t>JPA vendor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Hibernate with RDBMS client dialect</a:t>
            </a:r>
          </a:p>
          <a:p>
            <a:r>
              <a:rPr lang="en-US" dirty="0" smtClean="0"/>
              <a:t>Integration transaction</a:t>
            </a:r>
          </a:p>
          <a:p>
            <a:pPr lvl="1"/>
            <a:r>
              <a:rPr lang="en-US" dirty="0" smtClean="0"/>
              <a:t>Transaction advice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tx:advice</a:t>
            </a:r>
            <a:r>
              <a:rPr lang="en-US" dirty="0" smtClean="0"/>
              <a:t>/&gt;</a:t>
            </a:r>
            <a:endParaRPr lang="en-GB" dirty="0" smtClean="0"/>
          </a:p>
          <a:p>
            <a:pPr lvl="1"/>
            <a:r>
              <a:rPr lang="en-US" dirty="0" smtClean="0"/>
              <a:t>Transaction manager</a:t>
            </a:r>
          </a:p>
          <a:p>
            <a:pPr lvl="2"/>
            <a:r>
              <a:rPr lang="en-US" dirty="0" err="1" smtClean="0"/>
              <a:t>PlatformTransactionManager</a:t>
            </a:r>
            <a:endParaRPr lang="en-US" dirty="0" smtClean="0"/>
          </a:p>
          <a:p>
            <a:pPr lvl="1"/>
            <a:r>
              <a:rPr lang="en-US" dirty="0" smtClean="0"/>
              <a:t>Aspect</a:t>
            </a:r>
          </a:p>
          <a:p>
            <a:pPr lvl="2"/>
            <a:r>
              <a:rPr lang="en-US" dirty="0" smtClean="0"/>
              <a:t>Define </a:t>
            </a:r>
            <a:r>
              <a:rPr lang="en-US" dirty="0" err="1" smtClean="0"/>
              <a:t>pointcut</a:t>
            </a:r>
            <a:r>
              <a:rPr lang="en-US" dirty="0" smtClean="0"/>
              <a:t> referencing application</a:t>
            </a:r>
          </a:p>
          <a:p>
            <a:pPr lvl="2"/>
            <a:r>
              <a:rPr lang="en-US" dirty="0" smtClean="0"/>
              <a:t>Define aspect applying TX advice to application</a:t>
            </a:r>
          </a:p>
          <a:p>
            <a:r>
              <a:rPr lang="en-US" dirty="0" smtClean="0"/>
              <a:t>Register bean post processor</a:t>
            </a:r>
          </a:p>
          <a:p>
            <a:pPr lvl="1"/>
            <a:r>
              <a:rPr lang="en-US" dirty="0" err="1" smtClean="0"/>
              <a:t>PersistenceAnnotationBeanPostProcessor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7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database table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4" y="1984199"/>
            <a:ext cx="8857203" cy="42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2" y="24422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Managing Transaction with Spring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2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800" y="1931831"/>
            <a:ext cx="7089554" cy="43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DAO bean definition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467857"/>
            <a:ext cx="7639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ORM dependency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598384"/>
            <a:ext cx="76485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persistence.xml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64" y="2191278"/>
            <a:ext cx="7715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JPA entity manager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45" y="1828800"/>
            <a:ext cx="7108420" cy="44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442" y="2265714"/>
            <a:ext cx="77152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1" y="2064103"/>
            <a:ext cx="78867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309989"/>
            <a:ext cx="7829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bean annotations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603853"/>
            <a:ext cx="7858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integration tests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52" y="1948391"/>
            <a:ext cx="67246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instance</a:t>
            </a:r>
          </a:p>
          <a:p>
            <a:r>
              <a:rPr lang="en-US" dirty="0" smtClean="0"/>
              <a:t>Read consistency</a:t>
            </a:r>
          </a:p>
          <a:p>
            <a:r>
              <a:rPr lang="en-US" dirty="0" smtClean="0"/>
              <a:t>Error recovery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6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111" y="267934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&amp; JPA &amp; JSF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2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628723"/>
            <a:ext cx="65722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Reference </a:t>
            </a:r>
          </a:p>
          <a:p>
            <a:pPr lvl="1"/>
            <a:r>
              <a:rPr lang="en-US" dirty="0" smtClean="0"/>
              <a:t>Compile-time dependency : </a:t>
            </a:r>
            <a:r>
              <a:rPr lang="en-US" dirty="0" err="1" smtClean="0"/>
              <a:t>coreservlets-api</a:t>
            </a:r>
            <a:endParaRPr lang="en-US" dirty="0" smtClean="0"/>
          </a:p>
          <a:p>
            <a:pPr lvl="1"/>
            <a:r>
              <a:rPr lang="en-US" dirty="0" smtClean="0"/>
              <a:t>Runtime dependency : </a:t>
            </a:r>
            <a:r>
              <a:rPr lang="en-US" dirty="0" err="1" smtClean="0"/>
              <a:t>coreservlets-jpa</a:t>
            </a:r>
            <a:endParaRPr lang="en-US" dirty="0" smtClean="0"/>
          </a:p>
          <a:p>
            <a:r>
              <a:rPr lang="en-US" dirty="0" smtClean="0"/>
              <a:t>Add spring JARs</a:t>
            </a:r>
          </a:p>
          <a:p>
            <a:pPr lvl="1"/>
            <a:r>
              <a:rPr lang="en-US" dirty="0" smtClean="0"/>
              <a:t>Spring-web</a:t>
            </a:r>
          </a:p>
          <a:p>
            <a:r>
              <a:rPr lang="en-US" dirty="0" smtClean="0"/>
              <a:t>Edit web.xml</a:t>
            </a:r>
          </a:p>
          <a:p>
            <a:pPr lvl="1"/>
            <a:r>
              <a:rPr lang="en-US" dirty="0" smtClean="0"/>
              <a:t>Add servlet context parameters</a:t>
            </a:r>
          </a:p>
          <a:p>
            <a:pPr lvl="2"/>
            <a:r>
              <a:rPr lang="en-US" dirty="0" smtClean="0"/>
              <a:t>Identify bean definitions paths</a:t>
            </a:r>
          </a:p>
          <a:p>
            <a:pPr lvl="3"/>
            <a:r>
              <a:rPr lang="en-US" dirty="0" smtClean="0"/>
              <a:t>&lt;Context-</a:t>
            </a:r>
            <a:r>
              <a:rPr lang="en-US" dirty="0" err="1" smtClean="0"/>
              <a:t>param</a:t>
            </a:r>
            <a:r>
              <a:rPr lang="en-US" dirty="0" smtClean="0"/>
              <a:t>/&gt;</a:t>
            </a:r>
          </a:p>
          <a:p>
            <a:pPr lvl="1"/>
            <a:r>
              <a:rPr lang="en-US" dirty="0" smtClean="0"/>
              <a:t>Add web application listener callback	</a:t>
            </a:r>
          </a:p>
          <a:p>
            <a:pPr lvl="2"/>
            <a:r>
              <a:rPr lang="en-US" dirty="0" smtClean="0"/>
              <a:t>Initialize spring context</a:t>
            </a:r>
          </a:p>
          <a:p>
            <a:pPr lvl="3"/>
            <a:r>
              <a:rPr lang="en-US" dirty="0" smtClean="0"/>
              <a:t>&lt;listener/&gt;</a:t>
            </a:r>
          </a:p>
          <a:p>
            <a:r>
              <a:rPr lang="en-US" dirty="0" smtClean="0"/>
              <a:t>Edit faces-config.xml</a:t>
            </a:r>
          </a:p>
          <a:p>
            <a:pPr lvl="1"/>
            <a:r>
              <a:rPr lang="en-US" dirty="0" smtClean="0"/>
              <a:t>Add spring/</a:t>
            </a:r>
            <a:r>
              <a:rPr lang="en-US" dirty="0" err="1" smtClean="0"/>
              <a:t>jsf</a:t>
            </a:r>
            <a:r>
              <a:rPr lang="en-US" dirty="0" smtClean="0"/>
              <a:t> variable resolver</a:t>
            </a:r>
          </a:p>
        </p:txBody>
      </p:sp>
    </p:spTree>
    <p:extLst>
      <p:ext uri="{BB962C8B-B14F-4D97-AF65-F5344CB8AC3E}">
        <p14:creationId xmlns:p14="http://schemas.microsoft.com/office/powerpoint/2010/main" val="8518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843" y="2245254"/>
            <a:ext cx="63722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web.xml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39" y="1983346"/>
            <a:ext cx="6219594" cy="40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faces-config.xml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23" y="2250017"/>
            <a:ext cx="65817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backing bean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82" y="1867436"/>
            <a:ext cx="6541318" cy="42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488" y="1867436"/>
            <a:ext cx="6872621" cy="44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form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32" y="2186692"/>
            <a:ext cx="9148967" cy="33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results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69" y="2111198"/>
            <a:ext cx="7801782" cy="369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aop</a:t>
            </a:r>
            <a:r>
              <a:rPr lang="en-US" dirty="0" smtClean="0"/>
              <a:t> advice transaction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73" y="1985785"/>
            <a:ext cx="9642564" cy="42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89" y="2122663"/>
            <a:ext cx="67818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84" y="2038879"/>
            <a:ext cx="6772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considerations for tomcat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300286"/>
            <a:ext cx="667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98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85" y="1908528"/>
            <a:ext cx="7388225" cy="410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48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continued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5" y="1867246"/>
            <a:ext cx="7589891" cy="42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4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REQUIRED (default)</a:t>
            </a:r>
          </a:p>
          <a:p>
            <a:pPr lvl="1"/>
            <a:r>
              <a:rPr lang="en-US" dirty="0" smtClean="0"/>
              <a:t>Adopts existing transactions</a:t>
            </a:r>
          </a:p>
          <a:p>
            <a:pPr lvl="1"/>
            <a:r>
              <a:rPr lang="en-US" dirty="0" smtClean="0"/>
              <a:t>Create new transactions</a:t>
            </a:r>
          </a:p>
          <a:p>
            <a:r>
              <a:rPr lang="en-US" dirty="0" smtClean="0"/>
              <a:t>SUPPORTS</a:t>
            </a:r>
          </a:p>
          <a:p>
            <a:pPr lvl="1"/>
            <a:r>
              <a:rPr lang="en-US" dirty="0" smtClean="0"/>
              <a:t>Does not create new transactions</a:t>
            </a:r>
          </a:p>
          <a:p>
            <a:pPr lvl="1"/>
            <a:r>
              <a:rPr lang="en-US" dirty="0" smtClean="0"/>
              <a:t>If a transaction is present , adopts existing transactions</a:t>
            </a:r>
          </a:p>
          <a:p>
            <a:r>
              <a:rPr lang="en-US" dirty="0" smtClean="0"/>
              <a:t>MANDATORY</a:t>
            </a:r>
          </a:p>
          <a:p>
            <a:pPr lvl="1"/>
            <a:r>
              <a:rPr lang="en-US" dirty="0" err="1" smtClean="0"/>
              <a:t>Doest</a:t>
            </a:r>
            <a:r>
              <a:rPr lang="en-US" dirty="0" smtClean="0"/>
              <a:t> not create new transaction</a:t>
            </a:r>
          </a:p>
          <a:p>
            <a:pPr lvl="1"/>
            <a:r>
              <a:rPr lang="en-US" dirty="0" smtClean="0"/>
              <a:t>Adopt existing transaction</a:t>
            </a:r>
          </a:p>
          <a:p>
            <a:pPr lvl="1"/>
            <a:r>
              <a:rPr lang="en-US" dirty="0" smtClean="0"/>
              <a:t>Throw an error , if a transaction is not present</a:t>
            </a:r>
          </a:p>
          <a:p>
            <a:r>
              <a:rPr lang="en-US" dirty="0" smtClean="0"/>
              <a:t>NERVER</a:t>
            </a:r>
          </a:p>
          <a:p>
            <a:pPr lvl="1"/>
            <a:r>
              <a:rPr lang="en-US" dirty="0" smtClean="0"/>
              <a:t>Throw an error, if  a transaction is present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8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Propagations options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</a:t>
            </a:r>
          </a:p>
          <a:p>
            <a:pPr lvl="1"/>
            <a:r>
              <a:rPr lang="en-US" dirty="0" smtClean="0"/>
              <a:t>Adopts existing transactions</a:t>
            </a:r>
          </a:p>
          <a:p>
            <a:pPr lvl="1"/>
            <a:r>
              <a:rPr lang="en-US" dirty="0" smtClean="0"/>
              <a:t>Create new transactions</a:t>
            </a:r>
          </a:p>
          <a:p>
            <a:pPr lvl="1"/>
            <a:r>
              <a:rPr lang="en-US" dirty="0" smtClean="0"/>
              <a:t>Commits to save points</a:t>
            </a:r>
          </a:p>
          <a:p>
            <a:r>
              <a:rPr lang="en-US" dirty="0" smtClean="0"/>
              <a:t>REQUIRES_NEW</a:t>
            </a:r>
          </a:p>
          <a:p>
            <a:pPr lvl="1"/>
            <a:r>
              <a:rPr lang="en-US" dirty="0" smtClean="0"/>
              <a:t>Create a new transaction for each execution scope</a:t>
            </a:r>
          </a:p>
          <a:p>
            <a:pPr lvl="1"/>
            <a:r>
              <a:rPr lang="en-US" dirty="0" smtClean="0"/>
              <a:t>Suspends existing transactions</a:t>
            </a:r>
            <a:endParaRPr lang="en-US" dirty="0"/>
          </a:p>
          <a:p>
            <a:r>
              <a:rPr lang="en-US" dirty="0" smtClean="0"/>
              <a:t>Requires JTA integration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org.springframework.transaction.jta.JtatransactinonManager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92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Driver dependent</a:t>
            </a:r>
          </a:p>
          <a:p>
            <a:r>
              <a:rPr lang="en-US" dirty="0" smtClean="0"/>
              <a:t>READ_UNCOMMITTED</a:t>
            </a:r>
          </a:p>
          <a:p>
            <a:pPr lvl="1"/>
            <a:r>
              <a:rPr lang="en-US" dirty="0" smtClean="0"/>
              <a:t>Read uncommitted information</a:t>
            </a:r>
          </a:p>
          <a:p>
            <a:r>
              <a:rPr lang="en-US" dirty="0" smtClean="0"/>
              <a:t>READ_COMMITTED</a:t>
            </a:r>
          </a:p>
          <a:p>
            <a:pPr lvl="1"/>
            <a:r>
              <a:rPr lang="en-US" dirty="0" smtClean="0"/>
              <a:t>Expose committed information</a:t>
            </a:r>
          </a:p>
          <a:p>
            <a:r>
              <a:rPr lang="en-US" dirty="0" smtClean="0"/>
              <a:t>REPEATABLE_READ</a:t>
            </a:r>
          </a:p>
          <a:p>
            <a:pPr lvl="1"/>
            <a:r>
              <a:rPr lang="en-US" dirty="0" smtClean="0"/>
              <a:t>Provides consistent rows information for each read</a:t>
            </a:r>
          </a:p>
          <a:p>
            <a:r>
              <a:rPr lang="en-US" dirty="0" smtClean="0"/>
              <a:t>SERIALIZABLE</a:t>
            </a:r>
          </a:p>
          <a:p>
            <a:pPr lvl="1"/>
            <a:r>
              <a:rPr lang="en-US" dirty="0" smtClean="0"/>
              <a:t>Perform a full table clock</a:t>
            </a:r>
          </a:p>
          <a:p>
            <a:pPr lvl="1"/>
            <a:r>
              <a:rPr lang="en-US" dirty="0" smtClean="0"/>
              <a:t>Guaranteed to delivery consistent query results</a:t>
            </a:r>
          </a:p>
          <a:p>
            <a:pPr lvl="2"/>
            <a:r>
              <a:rPr lang="en-US" dirty="0" smtClean="0"/>
              <a:t>Two queries executed at </a:t>
            </a:r>
            <a:r>
              <a:rPr lang="en-US" dirty="0" err="1" smtClean="0"/>
              <a:t>differents</a:t>
            </a:r>
            <a:r>
              <a:rPr lang="en-US" dirty="0" smtClean="0"/>
              <a:t> times , sharing the same transaction scope</a:t>
            </a:r>
          </a:p>
        </p:txBody>
      </p:sp>
    </p:spTree>
    <p:extLst>
      <p:ext uri="{BB962C8B-B14F-4D97-AF65-F5344CB8AC3E}">
        <p14:creationId xmlns:p14="http://schemas.microsoft.com/office/powerpoint/2010/main" val="13273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1886"/>
          </a:xfrm>
        </p:spPr>
        <p:txBody>
          <a:bodyPr/>
          <a:lstStyle/>
          <a:p>
            <a:r>
              <a:rPr lang="en-US" dirty="0" smtClean="0"/>
              <a:t>Recovery options</a:t>
            </a:r>
          </a:p>
          <a:p>
            <a:pPr lvl="1"/>
            <a:r>
              <a:rPr lang="en-US" dirty="0" smtClean="0"/>
              <a:t>Rollback</a:t>
            </a:r>
          </a:p>
          <a:p>
            <a:pPr lvl="1"/>
            <a:r>
              <a:rPr lang="en-US" dirty="0" smtClean="0"/>
              <a:t>No rollback</a:t>
            </a:r>
          </a:p>
          <a:p>
            <a:r>
              <a:rPr lang="en-US" dirty="0" smtClean="0"/>
              <a:t>Mapped to error typed</a:t>
            </a:r>
          </a:p>
          <a:p>
            <a:pPr lvl="1"/>
            <a:r>
              <a:rPr lang="en-US" dirty="0" smtClean="0"/>
              <a:t>Defaults to </a:t>
            </a:r>
            <a:r>
              <a:rPr lang="en-US" dirty="0" err="1" smtClean="0"/>
              <a:t>java.lang.runtimeexception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51" y="4275843"/>
            <a:ext cx="80676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1168</TotalTime>
  <Words>571</Words>
  <Application>Microsoft Office PowerPoint</Application>
  <PresentationFormat>Widescreen</PresentationFormat>
  <Paragraphs>182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Retrospect</vt:lpstr>
      <vt:lpstr>Spring Integration</vt:lpstr>
      <vt:lpstr>Outline </vt:lpstr>
      <vt:lpstr>Managing Transaction with Spring</vt:lpstr>
      <vt:lpstr>Objectives</vt:lpstr>
      <vt:lpstr>Spring aop advice transaction example</vt:lpstr>
      <vt:lpstr>Propagation options</vt:lpstr>
      <vt:lpstr>Propagations options continued</vt:lpstr>
      <vt:lpstr>Isolation</vt:lpstr>
      <vt:lpstr>Error recovery</vt:lpstr>
      <vt:lpstr>Other options</vt:lpstr>
      <vt:lpstr>@Transactional</vt:lpstr>
      <vt:lpstr>@transactional example</vt:lpstr>
      <vt:lpstr>Spring transaction implication</vt:lpstr>
      <vt:lpstr>Creating a Transactional test environment</vt:lpstr>
      <vt:lpstr>General approach</vt:lpstr>
      <vt:lpstr>Dependencies </vt:lpstr>
      <vt:lpstr>Test bean definitions</vt:lpstr>
      <vt:lpstr>Library bean definition</vt:lpstr>
      <vt:lpstr>Library bean definitions</vt:lpstr>
      <vt:lpstr>Test class</vt:lpstr>
      <vt:lpstr>Integrate transaction management</vt:lpstr>
      <vt:lpstr>Inject test fixtures</vt:lpstr>
      <vt:lpstr>Leverage transaction support</vt:lpstr>
      <vt:lpstr>Develop test cases</vt:lpstr>
      <vt:lpstr>Spring and JPA</vt:lpstr>
      <vt:lpstr>Summary </vt:lpstr>
      <vt:lpstr>Process </vt:lpstr>
      <vt:lpstr>Process continued</vt:lpstr>
      <vt:lpstr>Map database table</vt:lpstr>
      <vt:lpstr>Implement DAO</vt:lpstr>
      <vt:lpstr>Create DAO bean definition</vt:lpstr>
      <vt:lpstr>Register spring ORM dependency</vt:lpstr>
      <vt:lpstr>Create persistence.xml</vt:lpstr>
      <vt:lpstr>Configure JPA entity manager</vt:lpstr>
      <vt:lpstr>Integrate transaction management</vt:lpstr>
      <vt:lpstr>Integrate transaction management</vt:lpstr>
      <vt:lpstr>Integrate transaction management</vt:lpstr>
      <vt:lpstr>Process bean annotations</vt:lpstr>
      <vt:lpstr>Execute integration tests</vt:lpstr>
      <vt:lpstr>SPRING &amp; JPA &amp; JSF</vt:lpstr>
      <vt:lpstr>General approach</vt:lpstr>
      <vt:lpstr>Process </vt:lpstr>
      <vt:lpstr>Create library</vt:lpstr>
      <vt:lpstr>Edit web.xml</vt:lpstr>
      <vt:lpstr>Edit faces-config.xml</vt:lpstr>
      <vt:lpstr>JSF backing bean example</vt:lpstr>
      <vt:lpstr>Bean definitions</vt:lpstr>
      <vt:lpstr>JSP form</vt:lpstr>
      <vt:lpstr>JSP results</vt:lpstr>
      <vt:lpstr>form</vt:lpstr>
      <vt:lpstr>Results </vt:lpstr>
      <vt:lpstr>Special considerations for tomcat</vt:lpstr>
      <vt:lpstr>Summary </vt:lpstr>
      <vt:lpstr>Summary continued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83</cp:revision>
  <dcterms:created xsi:type="dcterms:W3CDTF">2016-07-19T09:20:28Z</dcterms:created>
  <dcterms:modified xsi:type="dcterms:W3CDTF">2016-07-26T07:30:45Z</dcterms:modified>
</cp:coreProperties>
</file>