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  <p:sldId id="268" r:id="rId23"/>
    <p:sldId id="269" r:id="rId24"/>
    <p:sldId id="270" r:id="rId25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668" y="2444004"/>
            <a:ext cx="4898843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jdbc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22259" y="4337783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70" y="1918052"/>
            <a:ext cx="6306607" cy="3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5" y="1880657"/>
            <a:ext cx="6308231" cy="29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8" y="2030060"/>
            <a:ext cx="5447946" cy="3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17" y="2034117"/>
            <a:ext cx="5095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5" y="1984903"/>
            <a:ext cx="5480733" cy="17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1997005"/>
            <a:ext cx="5683040" cy="22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parameter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6668"/>
            <a:ext cx="5276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save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8948"/>
            <a:ext cx="5200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delete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9" y="2060928"/>
            <a:ext cx="5305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2" y="2051755"/>
            <a:ext cx="5324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Result transformations</a:t>
            </a:r>
          </a:p>
          <a:p>
            <a:r>
              <a:rPr lang="en-US" dirty="0" smtClean="0"/>
              <a:t>Parameter mapping</a:t>
            </a:r>
          </a:p>
          <a:p>
            <a:r>
              <a:rPr lang="en-US" dirty="0" smtClean="0"/>
              <a:t>Updating data tables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Instantiate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75" y="1896532"/>
            <a:ext cx="5617458" cy="27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8" y="2006423"/>
            <a:ext cx="5305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0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9" y="1985080"/>
            <a:ext cx="572262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991430"/>
            <a:ext cx="6025798" cy="37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58" y="1969735"/>
            <a:ext cx="6269919" cy="3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5" y="1904999"/>
            <a:ext cx="5668081" cy="322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41" y="5132376"/>
            <a:ext cx="5238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26" y="1891946"/>
            <a:ext cx="5922963" cy="335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39" y="5249347"/>
            <a:ext cx="5172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9" y="1887184"/>
            <a:ext cx="5879042" cy="331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70" y="5200637"/>
            <a:ext cx="5191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1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6" y="1868487"/>
            <a:ext cx="5916689" cy="3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4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9" y="1961973"/>
            <a:ext cx="5353105" cy="2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2205714"/>
            <a:ext cx="9177867" cy="1450757"/>
          </a:xfrm>
        </p:spPr>
        <p:txBody>
          <a:bodyPr/>
          <a:lstStyle/>
          <a:p>
            <a:r>
              <a:rPr lang="en-US" dirty="0" smtClean="0"/>
              <a:t>Handling JDBC query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</a:t>
            </a:r>
            <a:r>
              <a:rPr lang="en-US" dirty="0" err="1" smtClean="0"/>
              <a:t>resultSet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875190"/>
            <a:ext cx="5551170" cy="35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56" y="1925637"/>
            <a:ext cx="5675488" cy="36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07" y="1936220"/>
            <a:ext cx="50482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2" y="1956859"/>
            <a:ext cx="5335179" cy="24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69" y="2061633"/>
            <a:ext cx="5343473" cy="21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09" y="2016300"/>
            <a:ext cx="5755923" cy="24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2784</TotalTime>
  <Words>100</Words>
  <Application>Microsoft Office PowerPoint</Application>
  <PresentationFormat>Widescreen</PresentationFormat>
  <Paragraphs>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Retrospect</vt:lpstr>
      <vt:lpstr>Spring jdbc</vt:lpstr>
      <vt:lpstr>Outline </vt:lpstr>
      <vt:lpstr>Handling JDBC query results</vt:lpstr>
      <vt:lpstr>Spring JDBC resultSet</vt:lpstr>
      <vt:lpstr>Row to Object Mapping</vt:lpstr>
      <vt:lpstr>Row to Object Mapping Process</vt:lpstr>
      <vt:lpstr>Row to object mapping process</vt:lpstr>
      <vt:lpstr>Creating DAO interface</vt:lpstr>
      <vt:lpstr>Setup DAO</vt:lpstr>
      <vt:lpstr>Implement callback</vt:lpstr>
      <vt:lpstr>Integrate callback</vt:lpstr>
      <vt:lpstr>Spring JDBC table update</vt:lpstr>
      <vt:lpstr>Spring JDBC table update</vt:lpstr>
      <vt:lpstr>DAO interface</vt:lpstr>
      <vt:lpstr>Set DAO</vt:lpstr>
      <vt:lpstr>Implement parameter mapping</vt:lpstr>
      <vt:lpstr>Implement save</vt:lpstr>
      <vt:lpstr>Implement delete</vt:lpstr>
      <vt:lpstr>DAO Bean</vt:lpstr>
      <vt:lpstr>Instantiate container</vt:lpstr>
      <vt:lpstr>Acquire beans</vt:lpstr>
      <vt:lpstr>Setup customer object</vt:lpstr>
      <vt:lpstr>Save customer object</vt:lpstr>
      <vt:lpstr>Update customer object</vt:lpstr>
      <vt:lpstr>Delete customer object</vt:lpstr>
      <vt:lpstr>Update customer object</vt:lpstr>
      <vt:lpstr>Delete customer object</vt:lpstr>
      <vt:lpstr>Summary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186</cp:revision>
  <dcterms:created xsi:type="dcterms:W3CDTF">2016-07-19T01:45:52Z</dcterms:created>
  <dcterms:modified xsi:type="dcterms:W3CDTF">2016-07-26T07:28:49Z</dcterms:modified>
</cp:coreProperties>
</file>