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397" y="2821955"/>
            <a:ext cx="6297436" cy="1173163"/>
          </a:xfrm>
        </p:spPr>
        <p:txBody>
          <a:bodyPr/>
          <a:lstStyle/>
          <a:p>
            <a:r>
              <a:rPr lang="en-US" dirty="0" smtClean="0"/>
              <a:t>Spring Core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5826" y="435231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3" y="2029353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7593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753959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8242"/>
          </a:xfrm>
        </p:spPr>
        <p:txBody>
          <a:bodyPr/>
          <a:lstStyle/>
          <a:p>
            <a:r>
              <a:rPr lang="en-US" dirty="0" smtClean="0"/>
              <a:t>Convention coordinates naming across separate bean definition files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3" y="2406649"/>
            <a:ext cx="6687853" cy="39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8" y="2866424"/>
            <a:ext cx="7241823" cy="31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 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</a:t>
            </a:r>
            <a:r>
              <a:rPr lang="en-US" dirty="0" err="1" smtClean="0"/>
              <a:t>enviroments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Bean scope configuration is exposed through the xml bean attribute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9264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r>
              <a:rPr lang="en-US" dirty="0" smtClean="0"/>
              <a:t>Replaces singleton implementations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7" y="3429527"/>
            <a:ext cx="7043360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15" y="1836221"/>
            <a:ext cx="7956130" cy="49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74" y="3080722"/>
            <a:ext cx="8582452" cy="2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2" y="1818446"/>
            <a:ext cx="7249622" cy="44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07" y="2708804"/>
            <a:ext cx="7791385" cy="25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established using name attribute or alias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</a:t>
            </a:r>
            <a:r>
              <a:rPr lang="en-US" dirty="0" err="1" smtClean="0"/>
              <a:t>contex</a:t>
            </a:r>
            <a:r>
              <a:rPr lang="en-US" dirty="0" smtClean="0"/>
              <a:t>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21" y="1841679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97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0" y="2197098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on qualified setter methods by name 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JavaBEan</a:t>
            </a:r>
            <a:r>
              <a:rPr lang="en-US" dirty="0" smtClean="0"/>
              <a:t> conventions </a:t>
            </a:r>
          </a:p>
          <a:p>
            <a:pPr lvl="1"/>
            <a:r>
              <a:rPr lang="en-US" dirty="0" smtClean="0"/>
              <a:t>The property setter has no relationship to a class field </a:t>
            </a:r>
          </a:p>
          <a:p>
            <a:pPr lvl="1"/>
            <a:r>
              <a:rPr lang="en-US" dirty="0" smtClean="0"/>
              <a:t>Must conform to the capitalized property name prefixed with </a:t>
            </a:r>
            <a:r>
              <a:rPr lang="en-GB" dirty="0" smtClean="0"/>
              <a:t>set</a:t>
            </a:r>
          </a:p>
          <a:p>
            <a:pPr lvl="2"/>
            <a:r>
              <a:rPr lang="en-US" dirty="0" smtClean="0"/>
              <a:t>E.g. property foo as the setter method </a:t>
            </a:r>
            <a:r>
              <a:rPr lang="en-US" b="1" dirty="0" err="1" smtClean="0"/>
              <a:t>setFoo</a:t>
            </a:r>
            <a:r>
              <a:rPr lang="en-US" b="1" dirty="0" smtClean="0"/>
              <a:t>,</a:t>
            </a:r>
          </a:p>
          <a:p>
            <a:pPr lvl="1"/>
            <a:r>
              <a:rPr lang="en-US" dirty="0" smtClean="0"/>
              <a:t>Must be </a:t>
            </a:r>
            <a:r>
              <a:rPr lang="en-US" b="1" dirty="0" smtClean="0"/>
              <a:t>public</a:t>
            </a:r>
          </a:p>
          <a:p>
            <a:pPr lvl="2"/>
            <a:r>
              <a:rPr lang="en-US" dirty="0" smtClean="0"/>
              <a:t>Configuration fails with private, protected , or package –private modifiers</a:t>
            </a:r>
          </a:p>
          <a:p>
            <a:pPr lvl="1"/>
            <a:r>
              <a:rPr lang="en-US" dirty="0" smtClean="0"/>
              <a:t>Must specify the return type </a:t>
            </a:r>
            <a:r>
              <a:rPr lang="en-US" b="1" dirty="0" smtClean="0"/>
              <a:t>void</a:t>
            </a:r>
          </a:p>
          <a:p>
            <a:pPr lvl="2"/>
            <a:r>
              <a:rPr lang="en-US" dirty="0" err="1" smtClean="0"/>
              <a:t>Imcompatible</a:t>
            </a:r>
            <a:r>
              <a:rPr lang="en-US" dirty="0" smtClean="0"/>
              <a:t> with chaining setter methods</a:t>
            </a:r>
          </a:p>
          <a:p>
            <a:pPr lvl="1"/>
            <a:r>
              <a:rPr lang="en-US" dirty="0" smtClean="0"/>
              <a:t>Must accept exactly one parameter</a:t>
            </a:r>
          </a:p>
          <a:p>
            <a:pPr lvl="1"/>
            <a:r>
              <a:rPr lang="en-US" dirty="0" smtClean="0"/>
              <a:t>Must be enclosed by a class the has 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pPr lvl="2"/>
            <a:r>
              <a:rPr lang="en-US" dirty="0" smtClean="0"/>
              <a:t>No requirements on access modifier</a:t>
            </a:r>
            <a:endParaRPr lang="en-GB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9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the class to be mutable </a:t>
            </a:r>
          </a:p>
          <a:p>
            <a:r>
              <a:rPr lang="en-US" dirty="0" smtClean="0"/>
              <a:t>Includes the property name in the DI</a:t>
            </a:r>
            <a:r>
              <a:rPr lang="en-GB" dirty="0" smtClean="0"/>
              <a:t> declaration</a:t>
            </a:r>
          </a:p>
          <a:p>
            <a:r>
              <a:rPr lang="en-US" dirty="0" smtClean="0"/>
              <a:t>Supports inheritance</a:t>
            </a:r>
          </a:p>
        </p:txBody>
      </p:sp>
    </p:spTree>
    <p:extLst>
      <p:ext uri="{BB962C8B-B14F-4D97-AF65-F5344CB8AC3E}">
        <p14:creationId xmlns:p14="http://schemas.microsoft.com/office/powerpoint/2010/main" val="2072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exposed by the xml element type property</a:t>
            </a:r>
          </a:p>
          <a:p>
            <a:pPr lvl="1"/>
            <a:r>
              <a:rPr lang="en-US" dirty="0" smtClean="0"/>
              <a:t>Child to the xml element </a:t>
            </a:r>
            <a:r>
              <a:rPr lang="en-US" b="1" dirty="0" smtClean="0"/>
              <a:t>bean</a:t>
            </a:r>
          </a:p>
          <a:p>
            <a:pPr lvl="1"/>
            <a:r>
              <a:rPr lang="en-US" dirty="0" smtClean="0"/>
              <a:t>Requires a value for the xml element attribute names</a:t>
            </a:r>
          </a:p>
          <a:p>
            <a:r>
              <a:rPr lang="en-US" dirty="0" smtClean="0"/>
              <a:t>Support shorthand configuration</a:t>
            </a:r>
          </a:p>
          <a:p>
            <a:pPr lvl="1"/>
            <a:r>
              <a:rPr lang="en-US" dirty="0" smtClean="0"/>
              <a:t>Value attribute for directly specifying a value</a:t>
            </a:r>
          </a:p>
          <a:p>
            <a:pPr lvl="1"/>
            <a:r>
              <a:rPr lang="en-US" dirty="0" smtClean="0"/>
              <a:t>Ref attribute for referring to beans defined elsewhere</a:t>
            </a:r>
          </a:p>
          <a:p>
            <a:r>
              <a:rPr lang="en-US" dirty="0" smtClean="0"/>
              <a:t>Support child references</a:t>
            </a:r>
          </a:p>
          <a:p>
            <a:pPr lvl="1"/>
            <a:r>
              <a:rPr lang="en-US" dirty="0" smtClean="0"/>
              <a:t>Collaborators , inner bean, collections , and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presence of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r>
              <a:rPr lang="en-US" dirty="0" smtClean="0"/>
              <a:t>Verify the method signature</a:t>
            </a:r>
          </a:p>
          <a:p>
            <a:pPr lvl="1"/>
            <a:r>
              <a:rPr lang="en-US" dirty="0" smtClean="0"/>
              <a:t>Public access modifier</a:t>
            </a:r>
          </a:p>
          <a:p>
            <a:pPr lvl="1"/>
            <a:r>
              <a:rPr lang="en-US" dirty="0" smtClean="0"/>
              <a:t>Void return type</a:t>
            </a:r>
          </a:p>
          <a:p>
            <a:pPr lvl="1"/>
            <a:r>
              <a:rPr lang="en-US" dirty="0" smtClean="0"/>
              <a:t>Bean oriented name</a:t>
            </a:r>
          </a:p>
          <a:p>
            <a:r>
              <a:rPr lang="en-US" dirty="0" smtClean="0"/>
              <a:t>Map the property into the bean definition</a:t>
            </a:r>
          </a:p>
          <a:p>
            <a:pPr lvl="1"/>
            <a:r>
              <a:rPr lang="en-US" dirty="0" smtClean="0"/>
              <a:t>Create the nested xml property elements</a:t>
            </a:r>
          </a:p>
          <a:p>
            <a:pPr lvl="1"/>
            <a:r>
              <a:rPr lang="en-US" dirty="0" smtClean="0"/>
              <a:t>Identify the property using the name attribute</a:t>
            </a:r>
          </a:p>
          <a:p>
            <a:pPr lvl="1"/>
            <a:r>
              <a:rPr lang="en-US" dirty="0" smtClean="0"/>
              <a:t>Identify the value to be passed into the setter method as a parameter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1" y="1817812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32" y="1870074"/>
            <a:ext cx="9594824" cy="42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27" y="1833032"/>
            <a:ext cx="9281584" cy="45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4" y="1870412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6" y="2093736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 immutable class design</a:t>
            </a:r>
          </a:p>
          <a:p>
            <a:r>
              <a:rPr lang="en-US" dirty="0" smtClean="0"/>
              <a:t>Does not support parameter naming</a:t>
            </a:r>
          </a:p>
          <a:p>
            <a:r>
              <a:rPr lang="en-US" dirty="0" smtClean="0"/>
              <a:t>Requires multiple constructor for each parameter </a:t>
            </a:r>
            <a:r>
              <a:rPr lang="en-US" dirty="0" err="1" smtClean="0"/>
              <a:t>parameter</a:t>
            </a:r>
            <a:r>
              <a:rPr lang="en-US" dirty="0" smtClean="0"/>
              <a:t> </a:t>
            </a:r>
            <a:r>
              <a:rPr lang="en-US" dirty="0" err="1"/>
              <a:t>parameter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6680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26" y="2124603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9" y="2244742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7" y="2228045"/>
            <a:ext cx="7110577" cy="40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4" y="2244901"/>
            <a:ext cx="7977428" cy="38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2115357"/>
            <a:ext cx="7700989" cy="42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7" y="3248607"/>
            <a:ext cx="6715755" cy="20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42" y="1841679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Overrides or implements a factory method</a:t>
            </a:r>
          </a:p>
          <a:p>
            <a:pPr lvl="1"/>
            <a:r>
              <a:rPr lang="en-US" dirty="0" smtClean="0"/>
              <a:t>Abstract keyword is optional</a:t>
            </a:r>
          </a:p>
          <a:p>
            <a:pPr lvl="1"/>
            <a:r>
              <a:rPr lang="en-US" dirty="0" smtClean="0"/>
              <a:t>Public modifier required</a:t>
            </a:r>
          </a:p>
          <a:p>
            <a:pPr lvl="1"/>
            <a:r>
              <a:rPr lang="en-US" dirty="0" smtClean="0"/>
              <a:t>Final classes are not supported</a:t>
            </a:r>
          </a:p>
          <a:p>
            <a:r>
              <a:rPr lang="en-US" dirty="0" smtClean="0"/>
              <a:t>Accommodates special use cases</a:t>
            </a:r>
          </a:p>
          <a:p>
            <a:pPr lvl="1"/>
            <a:r>
              <a:rPr lang="en-US" dirty="0" smtClean="0"/>
              <a:t>Scope loss between bean and collaborators if the dependency specifies a more transient scope</a:t>
            </a:r>
          </a:p>
          <a:p>
            <a:pPr lvl="1"/>
            <a:r>
              <a:rPr lang="en-US" dirty="0" smtClean="0"/>
              <a:t>Version of the abstract template pattern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827512"/>
            <a:ext cx="7144753" cy="4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43" y="1828800"/>
            <a:ext cx="7182764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1845234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4" y="1836851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78" y="3149070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21" y="1956857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72" y="1820686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60" y="1859314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69" y="2731381"/>
            <a:ext cx="8706576" cy="29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26" y="3996267"/>
            <a:ext cx="7278536" cy="2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1275</Words>
  <Application>Microsoft Office PowerPoint</Application>
  <PresentationFormat>Widescreen</PresentationFormat>
  <Paragraphs>264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Calibri</vt:lpstr>
      <vt:lpstr>Calibri Light</vt:lpstr>
      <vt:lpstr>Retrospect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details</vt:lpstr>
      <vt:lpstr>Property setter DI implications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DI implications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method DI</vt:lpstr>
      <vt:lpstr>Lookup method DI</vt:lpstr>
      <vt:lpstr>Lookup method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76</cp:revision>
  <dcterms:created xsi:type="dcterms:W3CDTF">2016-07-19T09:20:28Z</dcterms:created>
  <dcterms:modified xsi:type="dcterms:W3CDTF">2016-07-25T07:14:58Z</dcterms:modified>
</cp:coreProperties>
</file>