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303" r:id="rId5"/>
    <p:sldId id="263" r:id="rId6"/>
    <p:sldId id="264" r:id="rId7"/>
    <p:sldId id="266" r:id="rId8"/>
    <p:sldId id="268" r:id="rId9"/>
    <p:sldId id="270" r:id="rId10"/>
    <p:sldId id="275" r:id="rId11"/>
    <p:sldId id="276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5" r:id="rId27"/>
    <p:sldId id="296" r:id="rId28"/>
    <p:sldId id="297" r:id="rId29"/>
    <p:sldId id="298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8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41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6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1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3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1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9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1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7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6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3453" y="2752153"/>
            <a:ext cx="9144000" cy="1071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integration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38726" y="4361540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or method </a:t>
            </a:r>
            <a:r>
              <a:rPr lang="en-US" dirty="0" err="1" smtClean="0"/>
              <a:t>innotation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Annotation properties</a:t>
            </a:r>
          </a:p>
          <a:p>
            <a:pPr lvl="1"/>
            <a:r>
              <a:rPr lang="en-US" dirty="0" smtClean="0"/>
              <a:t>Fine-grained settings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4001294"/>
            <a:ext cx="68389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60" y="1867436"/>
            <a:ext cx="7787025" cy="43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2503018"/>
            <a:ext cx="10515600" cy="1325563"/>
          </a:xfrm>
        </p:spPr>
        <p:txBody>
          <a:bodyPr/>
          <a:lstStyle/>
          <a:p>
            <a:r>
              <a:rPr lang="en-US" dirty="0" smtClean="0"/>
              <a:t>Creating a transactional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implication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2145"/>
          </a:xfrm>
        </p:spPr>
        <p:txBody>
          <a:bodyPr>
            <a:normAutofit/>
          </a:bodyPr>
          <a:lstStyle/>
          <a:p>
            <a:r>
              <a:rPr lang="en-US" dirty="0" smtClean="0"/>
              <a:t>Coordinate direct </a:t>
            </a:r>
            <a:r>
              <a:rPr lang="en-US" dirty="0" err="1" smtClean="0"/>
              <a:t>datSource</a:t>
            </a:r>
            <a:r>
              <a:rPr lang="en-US" dirty="0" smtClean="0"/>
              <a:t> access with transaction management</a:t>
            </a:r>
          </a:p>
          <a:p>
            <a:pPr lvl="1"/>
            <a:r>
              <a:rPr lang="en-US" dirty="0" smtClean="0"/>
              <a:t>Acquire connections via </a:t>
            </a:r>
            <a:r>
              <a:rPr lang="en-US" dirty="0" err="1" smtClean="0"/>
              <a:t>DataSourceUtils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E.g. static method </a:t>
            </a:r>
            <a:r>
              <a:rPr lang="en-US" dirty="0" err="1" smtClean="0"/>
              <a:t>getConnection</a:t>
            </a:r>
            <a:r>
              <a:rPr lang="en-US" dirty="0" smtClean="0"/>
              <a:t>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ependencies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64561"/>
          </a:xfrm>
        </p:spPr>
        <p:txBody>
          <a:bodyPr>
            <a:normAutofit/>
          </a:bodyPr>
          <a:lstStyle/>
          <a:p>
            <a:r>
              <a:rPr lang="en-US" dirty="0" smtClean="0"/>
              <a:t>JDBC template support 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r>
              <a:rPr lang="en-US" dirty="0" smtClean="0"/>
              <a:t>, spring-</a:t>
            </a:r>
            <a:r>
              <a:rPr lang="en-US" dirty="0" err="1" smtClean="0"/>
              <a:t>tx</a:t>
            </a:r>
            <a:r>
              <a:rPr lang="en-US" dirty="0" smtClean="0"/>
              <a:t>, spring-core</a:t>
            </a:r>
          </a:p>
          <a:p>
            <a:r>
              <a:rPr lang="en-US" dirty="0" smtClean="0"/>
              <a:t>AOP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, </a:t>
            </a:r>
            <a:r>
              <a:rPr lang="en-US" dirty="0" err="1" smtClean="0"/>
              <a:t>aspectjweaver</a:t>
            </a:r>
            <a:r>
              <a:rPr lang="en-US" dirty="0" smtClean="0"/>
              <a:t>, </a:t>
            </a:r>
            <a:r>
              <a:rPr lang="en-US" dirty="0" err="1" smtClean="0"/>
              <a:t>aoplliance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r>
              <a:rPr lang="en-US" dirty="0" smtClean="0"/>
              <a:t> testing </a:t>
            </a:r>
          </a:p>
          <a:p>
            <a:pPr lvl="1"/>
            <a:r>
              <a:rPr lang="en-US" dirty="0" smtClean="0"/>
              <a:t>Spring test , spring core, spring beans, spring context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 definitions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7" y="1999781"/>
            <a:ext cx="8278845" cy="42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definitions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646" y="1983346"/>
            <a:ext cx="7982674" cy="42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186" y="1854558"/>
            <a:ext cx="6583877" cy="43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28" y="2112786"/>
            <a:ext cx="10638500" cy="32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features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815394"/>
            <a:ext cx="81343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transactions with spring</a:t>
            </a:r>
          </a:p>
          <a:p>
            <a:r>
              <a:rPr lang="en-US" dirty="0" smtClean="0"/>
              <a:t>Creating a transactional test environment</a:t>
            </a:r>
          </a:p>
          <a:p>
            <a:r>
              <a:rPr lang="en-US" dirty="0" smtClean="0"/>
              <a:t>Spring and JPA integration</a:t>
            </a:r>
          </a:p>
          <a:p>
            <a:r>
              <a:rPr lang="en-US" dirty="0" smtClean="0"/>
              <a:t>Spring , JPA, and JSF integration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collection example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68" y="1841679"/>
            <a:ext cx="6491382" cy="42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8680" y="2086427"/>
            <a:ext cx="10515600" cy="17529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Inspect the target type</a:t>
            </a:r>
          </a:p>
          <a:p>
            <a:pPr lvl="1"/>
            <a:r>
              <a:rPr lang="en-US" dirty="0" smtClean="0"/>
              <a:t>Collection generic type</a:t>
            </a:r>
          </a:p>
          <a:p>
            <a:pPr lvl="1"/>
            <a:r>
              <a:rPr lang="en-US" dirty="0" smtClean="0"/>
              <a:t>Array type</a:t>
            </a:r>
          </a:p>
          <a:p>
            <a:r>
              <a:rPr lang="en-US" dirty="0" smtClean="0"/>
              <a:t>Converts the element type before assignment to the data structure</a:t>
            </a:r>
          </a:p>
          <a:p>
            <a:pPr lvl="1"/>
            <a:r>
              <a:rPr lang="en-US" dirty="0" smtClean="0"/>
              <a:t>Conversion based on value property editor support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53683"/>
            <a:ext cx="8077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type conversion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46" y="1845500"/>
            <a:ext cx="7247250" cy="44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collections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867486"/>
            <a:ext cx="10515600" cy="1752953"/>
          </a:xfrm>
        </p:spPr>
        <p:txBody>
          <a:bodyPr>
            <a:normAutofit/>
          </a:bodyPr>
          <a:lstStyle/>
          <a:p>
            <a:r>
              <a:rPr lang="en-US" dirty="0" smtClean="0"/>
              <a:t>Enables dictionary data structure declarations in bean definitions</a:t>
            </a:r>
          </a:p>
          <a:p>
            <a:r>
              <a:rPr lang="en-US" dirty="0" smtClean="0"/>
              <a:t>Supports data structure type conversation to target collection types</a:t>
            </a:r>
          </a:p>
          <a:p>
            <a:r>
              <a:rPr lang="en-US" dirty="0" smtClean="0"/>
              <a:t>Provides element type conversation to generic and array types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collections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188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Configure </a:t>
            </a:r>
          </a:p>
          <a:p>
            <a:pPr lvl="1"/>
            <a:r>
              <a:rPr lang="en-US" dirty="0" smtClean="0"/>
              <a:t>Data structure</a:t>
            </a:r>
          </a:p>
          <a:p>
            <a:pPr lvl="2"/>
            <a:r>
              <a:rPr lang="en-US" dirty="0" smtClean="0"/>
              <a:t>Xml element type map</a:t>
            </a:r>
          </a:p>
          <a:p>
            <a:pPr lvl="1"/>
            <a:r>
              <a:rPr lang="en-US" dirty="0" smtClean="0"/>
              <a:t>Elements</a:t>
            </a:r>
          </a:p>
          <a:p>
            <a:pPr lvl="2"/>
            <a:r>
              <a:rPr lang="en-US" dirty="0" smtClean="0"/>
              <a:t>Xml element type entry and key elements</a:t>
            </a:r>
          </a:p>
          <a:p>
            <a:r>
              <a:rPr lang="en-US" dirty="0" smtClean="0"/>
              <a:t>Collection type conversation</a:t>
            </a:r>
          </a:p>
          <a:p>
            <a:pPr lvl="1"/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Element type conversion</a:t>
            </a:r>
          </a:p>
          <a:p>
            <a:pPr lvl="1"/>
            <a:r>
              <a:rPr lang="en-US" dirty="0" smtClean="0"/>
              <a:t>Generics</a:t>
            </a:r>
          </a:p>
          <a:p>
            <a:pPr lvl="1"/>
            <a:r>
              <a:rPr lang="en-US" dirty="0" smtClean="0"/>
              <a:t>Array type</a:t>
            </a:r>
          </a:p>
          <a:p>
            <a:r>
              <a:rPr lang="en-US" dirty="0" smtClean="0"/>
              <a:t>Xml child elements types</a:t>
            </a:r>
          </a:p>
          <a:p>
            <a:pPr lvl="1"/>
            <a:r>
              <a:rPr lang="en-US" dirty="0" smtClean="0"/>
              <a:t>Bean , ref, </a:t>
            </a:r>
            <a:r>
              <a:rPr lang="en-US" dirty="0" err="1" smtClean="0"/>
              <a:t>idref</a:t>
            </a:r>
            <a:r>
              <a:rPr lang="en-US" dirty="0" smtClean="0"/>
              <a:t>, value, null, list, set, map, props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collections process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818819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DI target </a:t>
            </a:r>
          </a:p>
          <a:p>
            <a:pPr lvl="1"/>
            <a:r>
              <a:rPr lang="en-US" dirty="0" smtClean="0"/>
              <a:t>For example , property setter or constructor</a:t>
            </a:r>
          </a:p>
          <a:p>
            <a:r>
              <a:rPr lang="en-US" dirty="0" smtClean="0"/>
              <a:t>Verify the parameter type </a:t>
            </a:r>
          </a:p>
          <a:p>
            <a:pPr lvl="1"/>
            <a:r>
              <a:rPr lang="en-US" dirty="0" smtClean="0"/>
              <a:t>Must be an array type, </a:t>
            </a:r>
            <a:r>
              <a:rPr lang="en-US" dirty="0" err="1" smtClean="0"/>
              <a:t>java.util.Map</a:t>
            </a:r>
            <a:endParaRPr lang="en-US" dirty="0" smtClean="0"/>
          </a:p>
          <a:p>
            <a:r>
              <a:rPr lang="en-US" dirty="0" smtClean="0"/>
              <a:t>Declare the XML element map</a:t>
            </a:r>
          </a:p>
          <a:p>
            <a:r>
              <a:rPr lang="en-US" dirty="0" smtClean="0"/>
              <a:t>Declare the map elements using XML child element type entry	</a:t>
            </a:r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708"/>
          </a:xfrm>
        </p:spPr>
        <p:txBody>
          <a:bodyPr/>
          <a:lstStyle/>
          <a:p>
            <a:r>
              <a:rPr lang="en-US" dirty="0" smtClean="0"/>
              <a:t>Enables simple dictionary data structure declarations in bean definitions to be </a:t>
            </a:r>
          </a:p>
          <a:p>
            <a:r>
              <a:rPr lang="en-US" dirty="0" smtClean="0"/>
              <a:t>Provides simplified interface for configuring property sets</a:t>
            </a:r>
          </a:p>
          <a:p>
            <a:pPr lvl="1"/>
            <a:r>
              <a:rPr lang="en-US" dirty="0" smtClean="0"/>
              <a:t>No type conversion support</a:t>
            </a:r>
          </a:p>
        </p:txBody>
      </p:sp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23" y="2390599"/>
            <a:ext cx="7572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collection process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8733" cy="4022019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DI target</a:t>
            </a:r>
          </a:p>
          <a:p>
            <a:pPr lvl="1"/>
            <a:r>
              <a:rPr lang="en-US" dirty="0" smtClean="0"/>
              <a:t>For example , property setter or constructor</a:t>
            </a:r>
          </a:p>
          <a:p>
            <a:r>
              <a:rPr lang="en-US" dirty="0" smtClean="0"/>
              <a:t>Verify the parameter type </a:t>
            </a:r>
          </a:p>
          <a:p>
            <a:pPr lvl="1"/>
            <a:r>
              <a:rPr lang="en-US" dirty="0" smtClean="0"/>
              <a:t>Must be an array type, </a:t>
            </a:r>
            <a:r>
              <a:rPr lang="en-US" dirty="0" err="1" smtClean="0"/>
              <a:t>java.util.Map</a:t>
            </a:r>
            <a:r>
              <a:rPr lang="en-US" dirty="0" smtClean="0"/>
              <a:t> or </a:t>
            </a:r>
            <a:r>
              <a:rPr lang="en-US" dirty="0" err="1" smtClean="0"/>
              <a:t>java.util.Properties</a:t>
            </a:r>
            <a:endParaRPr lang="en-US" dirty="0" smtClean="0"/>
          </a:p>
          <a:p>
            <a:r>
              <a:rPr lang="en-US" dirty="0" smtClean="0"/>
              <a:t>Declare the xml elements props</a:t>
            </a:r>
          </a:p>
          <a:p>
            <a:r>
              <a:rPr lang="en-US" dirty="0" smtClean="0"/>
              <a:t>Declare the map elements using xml child element type props</a:t>
            </a:r>
          </a:p>
        </p:txBody>
      </p:sp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178" y="26567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Mapping transitions with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58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 review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8733" cy="4022019"/>
          </a:xfrm>
        </p:spPr>
        <p:txBody>
          <a:bodyPr>
            <a:normAutofit/>
          </a:bodyPr>
          <a:lstStyle/>
          <a:p>
            <a:r>
              <a:rPr lang="en-US" dirty="0" smtClean="0"/>
              <a:t>Add the bean definitions continued </a:t>
            </a:r>
          </a:p>
          <a:p>
            <a:r>
              <a:rPr lang="en-US" dirty="0" smtClean="0"/>
              <a:t>Inject plain values using the value attribute or elements </a:t>
            </a:r>
          </a:p>
          <a:p>
            <a:pPr lvl="1"/>
            <a:r>
              <a:rPr lang="en-US" dirty="0" smtClean="0"/>
              <a:t>Reference values sourced from application configuration files using the expression formats $name</a:t>
            </a:r>
          </a:p>
          <a:p>
            <a:pPr lvl="1"/>
            <a:r>
              <a:rPr lang="en-US" dirty="0" smtClean="0"/>
              <a:t>Integrate properties files using property –place holder elements supplied by </a:t>
            </a:r>
            <a:r>
              <a:rPr lang="en-US" dirty="0" err="1" smtClean="0"/>
              <a:t>sping</a:t>
            </a:r>
            <a:r>
              <a:rPr lang="en-US" dirty="0" smtClean="0"/>
              <a:t> context</a:t>
            </a:r>
          </a:p>
          <a:p>
            <a:r>
              <a:rPr lang="en-US" dirty="0" smtClean="0"/>
              <a:t>Inject collections by defining data structures directly with the bean definitions configuration</a:t>
            </a:r>
          </a:p>
          <a:p>
            <a:pPr lvl="1"/>
            <a:r>
              <a:rPr lang="en-US" dirty="0" smtClean="0"/>
              <a:t>List , set, map or properties  structures</a:t>
            </a:r>
          </a:p>
          <a:p>
            <a:r>
              <a:rPr lang="en-US" dirty="0" smtClean="0"/>
              <a:t>Access and use container-managed beans</a:t>
            </a:r>
          </a:p>
          <a:p>
            <a:pPr lvl="1"/>
            <a:r>
              <a:rPr lang="en-US" dirty="0" smtClean="0"/>
              <a:t>The access and integration method is context-dependent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collaborator references</a:t>
            </a:r>
          </a:p>
          <a:p>
            <a:pPr lvl="1"/>
            <a:r>
              <a:rPr lang="en-US" dirty="0" smtClean="0"/>
              <a:t>Flexible but </a:t>
            </a:r>
            <a:r>
              <a:rPr lang="en-US" dirty="0" err="1" smtClean="0"/>
              <a:t>fragle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Xml element type ref with the bean attribute</a:t>
            </a:r>
          </a:p>
          <a:p>
            <a:pPr lvl="2"/>
            <a:r>
              <a:rPr lang="en-US" dirty="0" smtClean="0"/>
              <a:t>Xml attribute ref</a:t>
            </a:r>
          </a:p>
          <a:p>
            <a:r>
              <a:rPr lang="en-US" dirty="0" smtClean="0"/>
              <a:t>Local collaborator </a:t>
            </a:r>
            <a:r>
              <a:rPr lang="en-US" dirty="0" err="1" smtClean="0"/>
              <a:t>refererences</a:t>
            </a:r>
            <a:endParaRPr lang="en-US" dirty="0" smtClean="0"/>
          </a:p>
          <a:p>
            <a:pPr lvl="1"/>
            <a:r>
              <a:rPr lang="en-US" dirty="0" smtClean="0"/>
              <a:t>Improved validation but inflexible</a:t>
            </a:r>
            <a:endParaRPr lang="en-US" dirty="0"/>
          </a:p>
          <a:p>
            <a:pPr lvl="1"/>
            <a:r>
              <a:rPr lang="en-US" dirty="0" smtClean="0"/>
              <a:t>Process</a:t>
            </a:r>
          </a:p>
          <a:p>
            <a:pPr lvl="2"/>
            <a:r>
              <a:rPr lang="en-US" dirty="0" smtClean="0"/>
              <a:t>Xml element type ref with the local attribute </a:t>
            </a:r>
          </a:p>
          <a:p>
            <a:pPr lvl="2"/>
            <a:r>
              <a:rPr lang="en-US" dirty="0" smtClean="0"/>
              <a:t>Xml attribute ref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integration </a:t>
            </a:r>
          </a:p>
          <a:p>
            <a:pPr lvl="1"/>
            <a:r>
              <a:rPr lang="en-US" dirty="0" err="1" smtClean="0"/>
              <a:t>Falcilited</a:t>
            </a:r>
            <a:r>
              <a:rPr lang="en-US" dirty="0" smtClean="0"/>
              <a:t> inline when specifying path information using scheme prefixes file, </a:t>
            </a:r>
            <a:r>
              <a:rPr lang="en-US" dirty="0" err="1" smtClean="0"/>
              <a:t>classpath</a:t>
            </a:r>
            <a:r>
              <a:rPr lang="en-US" dirty="0" smtClean="0"/>
              <a:t>, http</a:t>
            </a:r>
          </a:p>
          <a:p>
            <a:pPr lvl="1"/>
            <a:r>
              <a:rPr lang="en-US" dirty="0" smtClean="0"/>
              <a:t>No prefix results in </a:t>
            </a:r>
            <a:r>
              <a:rPr lang="en-US" dirty="0" err="1" smtClean="0"/>
              <a:t>ApplicationContext</a:t>
            </a:r>
            <a:r>
              <a:rPr lang="en-US" dirty="0" smtClean="0"/>
              <a:t> dependent behavior</a:t>
            </a:r>
          </a:p>
          <a:p>
            <a:r>
              <a:rPr lang="en-US" dirty="0" smtClean="0"/>
              <a:t>Collections </a:t>
            </a:r>
          </a:p>
          <a:p>
            <a:pPr lvl="1"/>
            <a:r>
              <a:rPr lang="en-US" dirty="0" smtClean="0"/>
              <a:t>Xml parents elements type list, set, map, and property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instance</a:t>
            </a:r>
          </a:p>
          <a:p>
            <a:r>
              <a:rPr lang="en-US" dirty="0" smtClean="0"/>
              <a:t>Read consistency</a:t>
            </a:r>
          </a:p>
          <a:p>
            <a:r>
              <a:rPr lang="en-US" dirty="0" smtClean="0"/>
              <a:t>Error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4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advice transactional example 	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68" y="2004482"/>
            <a:ext cx="9177972" cy="40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options continue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6" y="1866149"/>
            <a:ext cx="8708694" cy="44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86" y="1837782"/>
            <a:ext cx="8248046" cy="44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6071"/>
          </a:xfrm>
        </p:spPr>
        <p:txBody>
          <a:bodyPr/>
          <a:lstStyle/>
          <a:p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No rollback</a:t>
            </a:r>
          </a:p>
          <a:p>
            <a:r>
              <a:rPr lang="en-US" dirty="0" smtClean="0"/>
              <a:t>Mapped to error type</a:t>
            </a:r>
          </a:p>
          <a:p>
            <a:pPr lvl="1"/>
            <a:r>
              <a:rPr lang="en-US" dirty="0" smtClean="0"/>
              <a:t>Defaults to </a:t>
            </a:r>
            <a:r>
              <a:rPr lang="en-US" dirty="0" err="1" smtClean="0"/>
              <a:t>java.lang.runtimeexception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69" y="4526633"/>
            <a:ext cx="9597042" cy="17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pPr lvl="1"/>
            <a:r>
              <a:rPr lang="en-US" dirty="0" smtClean="0"/>
              <a:t>Transaction time ceiling in seconds</a:t>
            </a:r>
          </a:p>
          <a:p>
            <a:pPr lvl="1"/>
            <a:r>
              <a:rPr lang="en-US" dirty="0" smtClean="0"/>
              <a:t>Default to none, -1</a:t>
            </a:r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 smtClean="0"/>
              <a:t> determines if changes to the database are permitted </a:t>
            </a:r>
          </a:p>
          <a:p>
            <a:pPr lvl="1"/>
            <a:r>
              <a:rPr lang="en-US" dirty="0" smtClean="0"/>
              <a:t>Defaults to false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2624</TotalTime>
  <Words>561</Words>
  <Application>Microsoft Office PowerPoint</Application>
  <PresentationFormat>Widescreen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Retrospect</vt:lpstr>
      <vt:lpstr>Spring integration</vt:lpstr>
      <vt:lpstr>Outline</vt:lpstr>
      <vt:lpstr>Mapping transitions with spring</vt:lpstr>
      <vt:lpstr>Objectives </vt:lpstr>
      <vt:lpstr>Spring aop advice transactional example  </vt:lpstr>
      <vt:lpstr>Propagation options continue</vt:lpstr>
      <vt:lpstr>Isolation </vt:lpstr>
      <vt:lpstr>Error recovery </vt:lpstr>
      <vt:lpstr>Other options</vt:lpstr>
      <vt:lpstr>@transactional </vt:lpstr>
      <vt:lpstr>@Transactional example</vt:lpstr>
      <vt:lpstr>Creating a transactional test environment</vt:lpstr>
      <vt:lpstr>Spring transaction implication</vt:lpstr>
      <vt:lpstr>Dependencies</vt:lpstr>
      <vt:lpstr>Test bean definitions</vt:lpstr>
      <vt:lpstr>Library bean definitions </vt:lpstr>
      <vt:lpstr>Test class</vt:lpstr>
      <vt:lpstr>Integrate transaction management</vt:lpstr>
      <vt:lpstr>Inject test features</vt:lpstr>
      <vt:lpstr>List collection example</vt:lpstr>
      <vt:lpstr>Collection type conversion</vt:lpstr>
      <vt:lpstr>Collection type conversion example</vt:lpstr>
      <vt:lpstr>Collection type conversion example</vt:lpstr>
      <vt:lpstr>Dictionary collections</vt:lpstr>
      <vt:lpstr>Map collections</vt:lpstr>
      <vt:lpstr>Map collections process</vt:lpstr>
      <vt:lpstr>Properties collection</vt:lpstr>
      <vt:lpstr>Properties collection example</vt:lpstr>
      <vt:lpstr>Properties collection process</vt:lpstr>
      <vt:lpstr>General approach review continued</vt:lpstr>
      <vt:lpstr>Summary </vt:lpstr>
      <vt:lpstr>Summary (cont)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92</cp:revision>
  <dcterms:created xsi:type="dcterms:W3CDTF">2016-07-19T01:45:52Z</dcterms:created>
  <dcterms:modified xsi:type="dcterms:W3CDTF">2016-07-25T07:15:09Z</dcterms:modified>
</cp:coreProperties>
</file>