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3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296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3848" y="2537665"/>
            <a:ext cx="7611987" cy="1071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193570" y="4305095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338" y="1886656"/>
            <a:ext cx="6833305" cy="42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338" y="1822626"/>
            <a:ext cx="5940284" cy="42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671762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1" y="1979083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34" y="1825625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78" y="2108024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53" y="2154061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314575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076450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91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78" y="2204509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160" y="1838961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436" y="2324099"/>
            <a:ext cx="65341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79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647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55" y="23495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93" y="1914701"/>
            <a:ext cx="6787974" cy="4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291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672" y="1984023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48" y="1943629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47" y="5063772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27" y="1862667"/>
            <a:ext cx="6601966" cy="43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02" y="1857021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64" y="2164467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53" y="2041525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84" y="1877306"/>
            <a:ext cx="6780213" cy="42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24" y="1827671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14525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389" y="1862667"/>
            <a:ext cx="7211322" cy="44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90" y="2059692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20" y="2253897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65" y="2054755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24098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905000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62" y="2059517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2092678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24241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730" y="1918581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395" y="1827672"/>
            <a:ext cx="6835434" cy="44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05" y="1888595"/>
            <a:ext cx="66675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135" y="1884116"/>
            <a:ext cx="7041797" cy="433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05" y="2279473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420" y="1987197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91" y="2009422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866900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3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108" y="1850249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645" y="25890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47" y="1913010"/>
            <a:ext cx="6637866" cy="43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883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2704</TotalTime>
  <Words>241</Words>
  <Application>Microsoft Office PowerPoint</Application>
  <PresentationFormat>Widescreen</PresentationFormat>
  <Paragraphs>67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Calibri</vt:lpstr>
      <vt:lpstr>Calibri Light</vt:lpstr>
      <vt:lpstr>Retrospect</vt:lpstr>
      <vt:lpstr>Spring jdbc</vt:lpstr>
      <vt:lpstr>Outline </vt:lpstr>
      <vt:lpstr>Introduction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158</cp:revision>
  <dcterms:created xsi:type="dcterms:W3CDTF">2016-07-19T01:45:52Z</dcterms:created>
  <dcterms:modified xsi:type="dcterms:W3CDTF">2016-07-25T07:15:19Z</dcterms:modified>
</cp:coreProperties>
</file>