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73" r:id="rId34"/>
    <p:sldId id="291" r:id="rId35"/>
    <p:sldId id="292" r:id="rId36"/>
    <p:sldId id="293" r:id="rId37"/>
    <p:sldId id="294" r:id="rId38"/>
    <p:sldId id="295" r:id="rId39"/>
    <p:sldId id="297" r:id="rId40"/>
    <p:sldId id="298" r:id="rId41"/>
    <p:sldId id="299" r:id="rId42"/>
    <p:sldId id="300" r:id="rId43"/>
    <p:sldId id="301" r:id="rId44"/>
    <p:sldId id="302" r:id="rId45"/>
    <p:sldId id="296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93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79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6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27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19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60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532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93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416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D9A6F5-1E9F-4F7F-B335-C9B2093BF1AB}" type="datetimeFigureOut">
              <a:rPr lang="en-GB" smtClean="0"/>
              <a:t>27/07/2016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BEC5AE-8EEF-40C7-BCCC-42762EAC50D4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288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1270" y="2187710"/>
            <a:ext cx="4392819" cy="1071563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Spring </a:t>
            </a:r>
            <a:r>
              <a:rPr lang="en-US" b="1" dirty="0" err="1" smtClean="0"/>
              <a:t>jdbc</a:t>
            </a:r>
            <a:endParaRPr lang="en-GB" b="1" dirty="0"/>
          </a:p>
        </p:txBody>
      </p:sp>
      <p:sp>
        <p:nvSpPr>
          <p:cNvPr id="7" name="Rectangle 6"/>
          <p:cNvSpPr/>
          <p:nvPr/>
        </p:nvSpPr>
        <p:spPr>
          <a:xfrm>
            <a:off x="4259474" y="4271229"/>
            <a:ext cx="397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Instruction: </a:t>
            </a:r>
            <a:r>
              <a:rPr lang="en-US" dirty="0"/>
              <a:t>NGUYEN ANH MINH (M. Sc.)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50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296" y="1817512"/>
            <a:ext cx="6033196" cy="43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184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2186341"/>
            <a:ext cx="66484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5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</a:t>
            </a:r>
            <a:r>
              <a:rPr lang="en-US" dirty="0" err="1" smtClean="0"/>
              <a:t>pojo</a:t>
            </a:r>
            <a:r>
              <a:rPr lang="en-US" dirty="0" smtClean="0"/>
              <a:t> library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474" y="1911349"/>
            <a:ext cx="6901391" cy="413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0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212" y="1870780"/>
            <a:ext cx="6752166" cy="42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99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2" y="2119313"/>
            <a:ext cx="67056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19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 file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75039"/>
            <a:ext cx="657225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3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504" y="2167820"/>
            <a:ext cx="7629525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5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75" y="2053873"/>
            <a:ext cx="771525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86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 interdependencies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069" y="1850250"/>
            <a:ext cx="6985177" cy="438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62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container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22" y="2046464"/>
            <a:ext cx="6505575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321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spring </a:t>
            </a:r>
            <a:r>
              <a:rPr lang="en-US" dirty="0" err="1" smtClean="0"/>
              <a:t>jdbc</a:t>
            </a:r>
            <a:endParaRPr lang="en-US" dirty="0" smtClean="0"/>
          </a:p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development</a:t>
            </a:r>
          </a:p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en-US" dirty="0" err="1" smtClean="0"/>
              <a:t>intergration</a:t>
            </a:r>
            <a:endParaRPr lang="en-US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30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71" y="1872827"/>
            <a:ext cx="7250994" cy="442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49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968" y="2228292"/>
            <a:ext cx="10058400" cy="1450757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765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9906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Define persistence interfaces</a:t>
            </a:r>
          </a:p>
          <a:p>
            <a:pPr marL="0" indent="0">
              <a:buNone/>
            </a:pPr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844800"/>
            <a:ext cx="54959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83832"/>
            <a:ext cx="6127609" cy="264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5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Public interface </a:t>
            </a:r>
            <a:r>
              <a:rPr lang="en-US" dirty="0" err="1" smtClean="0"/>
              <a:t>CustomerQuery</a:t>
            </a:r>
            <a:r>
              <a:rPr lang="en-US" dirty="0" smtClean="0"/>
              <a:t> {</a:t>
            </a:r>
          </a:p>
          <a:p>
            <a:pPr lvl="1"/>
            <a:r>
              <a:rPr lang="en-US" dirty="0" smtClean="0"/>
              <a:t>Public Customer </a:t>
            </a:r>
            <a:r>
              <a:rPr lang="en-US" dirty="0" err="1" smtClean="0"/>
              <a:t>getCustomerByName</a:t>
            </a:r>
            <a:r>
              <a:rPr lang="en-US" dirty="0" smtClean="0"/>
              <a:t>(String name);</a:t>
            </a:r>
          </a:p>
          <a:p>
            <a:pPr marL="201168" lvl="1" indent="0">
              <a:buNone/>
            </a:pPr>
            <a:r>
              <a:rPr lang="en-US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6557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57" y="1881010"/>
            <a:ext cx="7287631" cy="430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7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jdbc</a:t>
            </a:r>
            <a:r>
              <a:rPr lang="en-US" dirty="0" smtClean="0"/>
              <a:t>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13" y="1888596"/>
            <a:ext cx="661035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94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</a:t>
            </a:r>
            <a:r>
              <a:rPr lang="en-US" dirty="0" err="1" smtClean="0"/>
              <a:t>jdbc</a:t>
            </a:r>
            <a:r>
              <a:rPr lang="en-US" dirty="0" smtClean="0"/>
              <a:t>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22" y="2146300"/>
            <a:ext cx="66484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87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916" y="1864606"/>
            <a:ext cx="6791325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852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982" y="1938867"/>
            <a:ext cx="6911615" cy="390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4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jdbc</a:t>
            </a:r>
            <a:r>
              <a:rPr lang="en-US" dirty="0" smtClean="0"/>
              <a:t> solution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089" y="1819275"/>
            <a:ext cx="7070900" cy="435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12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 and execute persistence objects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15" y="1881328"/>
            <a:ext cx="6715125" cy="3038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91238"/>
            <a:ext cx="64103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480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1058" y="2013804"/>
            <a:ext cx="9582009" cy="1450757"/>
          </a:xfrm>
        </p:spPr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348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05" y="1873956"/>
            <a:ext cx="6417694" cy="419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407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269" y="1834443"/>
            <a:ext cx="6818842" cy="434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81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69" y="1972556"/>
            <a:ext cx="7456960" cy="297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345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19" y="2064103"/>
            <a:ext cx="634365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2651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persistence interfaces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677" y="1896709"/>
            <a:ext cx="67818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6979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179" y="1838959"/>
            <a:ext cx="7532512" cy="445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8912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spring JDBC jars eclipse .</a:t>
            </a:r>
            <a:r>
              <a:rPr lang="en-US" dirty="0" err="1" smtClean="0"/>
              <a:t>classpath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1" y="2049992"/>
            <a:ext cx="67056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503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33" y="1946804"/>
            <a:ext cx="64293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47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03" y="1816383"/>
            <a:ext cx="6680764" cy="434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1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65" y="1971675"/>
            <a:ext cx="7087658" cy="30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9446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 persistence class	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91" y="1885422"/>
            <a:ext cx="7350829" cy="398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53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the bean definitions file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to applicationContext.xml</a:t>
            </a:r>
          </a:p>
          <a:p>
            <a:r>
              <a:rPr lang="en-US" dirty="0" smtClean="0"/>
              <a:t>Place the file in an accessible location</a:t>
            </a:r>
          </a:p>
          <a:p>
            <a:pPr lvl="1"/>
            <a:r>
              <a:rPr lang="en-US" dirty="0" err="1" smtClean="0"/>
              <a:t>Classpath</a:t>
            </a:r>
            <a:r>
              <a:rPr lang="en-US" dirty="0" smtClean="0"/>
              <a:t>, filesystem, or web module path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330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854" y="2308225"/>
            <a:ext cx="66008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028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Register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328" y="1938866"/>
            <a:ext cx="661987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23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851" y="2048228"/>
            <a:ext cx="654367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436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35" y="2013655"/>
            <a:ext cx="66294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44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17712"/>
            <a:ext cx="636270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3876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419" y="1929870"/>
            <a:ext cx="66675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8313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configuration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383" y="1845205"/>
            <a:ext cx="666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513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templates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75" y="1929271"/>
            <a:ext cx="7508648" cy="411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1984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bean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38" y="1872827"/>
            <a:ext cx="70389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5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Initializer container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793" y="1963384"/>
            <a:ext cx="6305550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22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and use beans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930" y="1953330"/>
            <a:ext cx="66770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277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81" y="1964265"/>
            <a:ext cx="64579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592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JDBC and 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31" y="2002367"/>
            <a:ext cx="660082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77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778" y="225037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1114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036" y="1850248"/>
            <a:ext cx="663892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541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61" y="1849259"/>
            <a:ext cx="6695193" cy="435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94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Spring </a:t>
            </a:r>
            <a:r>
              <a:rPr lang="en-US" dirty="0" err="1" smtClean="0"/>
              <a:t>IoC</a:t>
            </a:r>
            <a:r>
              <a:rPr lang="en-US" dirty="0" smtClean="0"/>
              <a:t> process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64" y="1845556"/>
            <a:ext cx="68294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1559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2725</TotalTime>
  <Words>240</Words>
  <Application>Microsoft Office PowerPoint</Application>
  <PresentationFormat>Widescreen</PresentationFormat>
  <Paragraphs>66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Calibri</vt:lpstr>
      <vt:lpstr>Calibri Light</vt:lpstr>
      <vt:lpstr>Retrospect</vt:lpstr>
      <vt:lpstr>Spring jdbc</vt:lpstr>
      <vt:lpstr>Outline </vt:lpstr>
      <vt:lpstr>Spring jdbc solution</vt:lpstr>
      <vt:lpstr>Spring JDBC</vt:lpstr>
      <vt:lpstr>Spring JDBC templates</vt:lpstr>
      <vt:lpstr>Spring IoC process review</vt:lpstr>
      <vt:lpstr>Spring IoC process</vt:lpstr>
      <vt:lpstr>Spring IoC process</vt:lpstr>
      <vt:lpstr>Spring IoC process</vt:lpstr>
      <vt:lpstr>Develop pojo library</vt:lpstr>
      <vt:lpstr>Develop pojo library</vt:lpstr>
      <vt:lpstr>Develop pojo library</vt:lpstr>
      <vt:lpstr>Register spring jars</vt:lpstr>
      <vt:lpstr>Register spring jars eclipse .classpath</vt:lpstr>
      <vt:lpstr>Create the bean definition file</vt:lpstr>
      <vt:lpstr>Register beans</vt:lpstr>
      <vt:lpstr>Register beans</vt:lpstr>
      <vt:lpstr>Define bean interdependencies</vt:lpstr>
      <vt:lpstr>Initialize container</vt:lpstr>
      <vt:lpstr>Access and use beans</vt:lpstr>
      <vt:lpstr>Spring jdbc process</vt:lpstr>
      <vt:lpstr>Spring jdbc process</vt:lpstr>
      <vt:lpstr>Spring jdbc process</vt:lpstr>
      <vt:lpstr>Develop persistence interfaces</vt:lpstr>
      <vt:lpstr>Develop persistence interfaces</vt:lpstr>
      <vt:lpstr>Register jdbc jars</vt:lpstr>
      <vt:lpstr>Register spring jdbc jars eclipse .classpath</vt:lpstr>
      <vt:lpstr>Implement persistence class</vt:lpstr>
      <vt:lpstr>Implement persistence class</vt:lpstr>
      <vt:lpstr>Initialize and execute persistence objects</vt:lpstr>
      <vt:lpstr>Spring JDBC and spring IoC process</vt:lpstr>
      <vt:lpstr>Spring JDBC and spring IoC process</vt:lpstr>
      <vt:lpstr>Spring JDBC and spring IoC process</vt:lpstr>
      <vt:lpstr>Spring JDBC and Spring IoC process</vt:lpstr>
      <vt:lpstr>Develop persistence interfaces</vt:lpstr>
      <vt:lpstr>Develop persistence interfaces</vt:lpstr>
      <vt:lpstr>Register spring JDBC jars</vt:lpstr>
      <vt:lpstr>Register spring JDBC jars eclipse .classpath</vt:lpstr>
      <vt:lpstr>Implement persistence class</vt:lpstr>
      <vt:lpstr>Implement persistence class</vt:lpstr>
      <vt:lpstr>Implement persistence class </vt:lpstr>
      <vt:lpstr>Create the bean definitions file</vt:lpstr>
      <vt:lpstr>Register beans</vt:lpstr>
      <vt:lpstr>Register beans</vt:lpstr>
      <vt:lpstr>Integrate configuration</vt:lpstr>
      <vt:lpstr>Integrate configuration</vt:lpstr>
      <vt:lpstr>Integrate configuration</vt:lpstr>
      <vt:lpstr>Integrate configuration</vt:lpstr>
      <vt:lpstr>Integrate configuration</vt:lpstr>
      <vt:lpstr>Define bean</vt:lpstr>
      <vt:lpstr>Initializer container</vt:lpstr>
      <vt:lpstr>Access and use beans</vt:lpstr>
      <vt:lpstr>Spring JDBC and spring IoC process</vt:lpstr>
      <vt:lpstr>Spring JDBC and Spring IoC process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Anh Minh</dc:creator>
  <cp:lastModifiedBy>Nguyen Anh Minh</cp:lastModifiedBy>
  <cp:revision>193</cp:revision>
  <dcterms:created xsi:type="dcterms:W3CDTF">2016-07-19T01:45:52Z</dcterms:created>
  <dcterms:modified xsi:type="dcterms:W3CDTF">2016-07-27T07:23:17Z</dcterms:modified>
</cp:coreProperties>
</file>