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289" r:id="rId16"/>
    <p:sldId id="293" r:id="rId17"/>
    <p:sldId id="294" r:id="rId18"/>
    <p:sldId id="295" r:id="rId19"/>
    <p:sldId id="305" r:id="rId20"/>
    <p:sldId id="306" r:id="rId21"/>
    <p:sldId id="307" r:id="rId22"/>
    <p:sldId id="308" r:id="rId23"/>
    <p:sldId id="290" r:id="rId24"/>
    <p:sldId id="291" r:id="rId25"/>
    <p:sldId id="29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67" r:id="rId36"/>
    <p:sldId id="268" r:id="rId37"/>
    <p:sldId id="269" r:id="rId38"/>
    <p:sldId id="270" r:id="rId39"/>
    <p:sldId id="272" r:id="rId40"/>
    <p:sldId id="273" r:id="rId41"/>
    <p:sldId id="274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668" y="2161782"/>
            <a:ext cx="4898843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33548" y="4281339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0" y="1918052"/>
            <a:ext cx="6306607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1880657"/>
            <a:ext cx="6308231" cy="29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2003954"/>
            <a:ext cx="6638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977143"/>
            <a:ext cx="6705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78" y="1839383"/>
            <a:ext cx="632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91" y="21266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query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861256"/>
            <a:ext cx="5807360" cy="38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0" y="1972909"/>
            <a:ext cx="6410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3" y="1961621"/>
            <a:ext cx="62388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040995"/>
            <a:ext cx="647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64" y="2029354"/>
            <a:ext cx="657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cache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0" y="2035527"/>
            <a:ext cx="6505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42218"/>
            <a:ext cx="661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948744"/>
            <a:ext cx="6648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2020887"/>
            <a:ext cx="6515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196864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Modifying the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984903"/>
            <a:ext cx="5480733" cy="17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683040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991430"/>
            <a:ext cx="6025798" cy="3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1969735"/>
            <a:ext cx="6269919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1"/>
            <a:ext cx="5167348" cy="32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1824035"/>
            <a:ext cx="6691490" cy="4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7" y="1936220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2820</TotalTime>
  <Words>146</Words>
  <Application>Microsoft Office PowerPoint</Application>
  <PresentationFormat>Widescreen</PresentationFormat>
  <Paragraphs>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Calibri</vt:lpstr>
      <vt:lpstr>Calibri Light</vt:lpstr>
      <vt:lpstr>Retrospect</vt:lpstr>
      <vt:lpstr>Spring jdbc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DAO Bean</vt:lpstr>
      <vt:lpstr>DAO Execution</vt:lpstr>
      <vt:lpstr>Typed row to object mapping</vt:lpstr>
      <vt:lpstr>Spring query object</vt:lpstr>
      <vt:lpstr>Spring query object</vt:lpstr>
      <vt:lpstr>Spring query object process</vt:lpstr>
      <vt:lpstr>Spring query object process</vt:lpstr>
      <vt:lpstr>Setup DAO</vt:lpstr>
      <vt:lpstr>Implement spring query object</vt:lpstr>
      <vt:lpstr>Initialize and cache spring query object</vt:lpstr>
      <vt:lpstr>Integrate spring query object</vt:lpstr>
      <vt:lpstr>DAO Bean</vt:lpstr>
      <vt:lpstr>DAO Execution</vt:lpstr>
      <vt:lpstr>Modifying the databases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210</cp:revision>
  <dcterms:created xsi:type="dcterms:W3CDTF">2016-07-19T01:45:52Z</dcterms:created>
  <dcterms:modified xsi:type="dcterms:W3CDTF">2016-07-27T07:23:28Z</dcterms:modified>
</cp:coreProperties>
</file>