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0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1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8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0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4358-11C5-4D5D-A2A0-D586D927CFA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4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4358-11C5-4D5D-A2A0-D586D927CFA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78B85-EEB7-41A9-B1AD-A3B95798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4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ldweatheronline.com/developer/api/docs/historical-weather-api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434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free trial premium 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linkClick r:id="rId2"/>
              </a:rPr>
              <a:t>Historical Weather API Documentation (worldweatheronline.com)</a:t>
            </a:r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04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request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972" y="1825625"/>
            <a:ext cx="70640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1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776" y="724619"/>
            <a:ext cx="9676539" cy="498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3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1 </a:t>
            </a:r>
            <a:r>
              <a:rPr lang="en-US" dirty="0" err="1"/>
              <a:t>tới</a:t>
            </a:r>
            <a:r>
              <a:rPr lang="en-US" dirty="0"/>
              <a:t> 28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ở </a:t>
            </a:r>
            <a:r>
              <a:rPr lang="en-US" dirty="0" err="1"/>
              <a:t>năm</a:t>
            </a:r>
            <a:r>
              <a:rPr lang="en-US" dirty="0"/>
              <a:t> 2013</a:t>
            </a:r>
          </a:p>
          <a:p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date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enddate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dung for loop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http://api.worldweatheronline.com/premium/v1/past-weather.ashx?key=d1f163d12c3742b6a0742358210901&amp;q=</a:t>
            </a:r>
            <a:r>
              <a:rPr lang="en-US" dirty="0">
                <a:solidFill>
                  <a:srgbClr val="FF0000"/>
                </a:solidFill>
              </a:rPr>
              <a:t>Ho Chi </a:t>
            </a:r>
            <a:r>
              <a:rPr lang="en-US" dirty="0" err="1">
                <a:solidFill>
                  <a:srgbClr val="FF0000"/>
                </a:solidFill>
              </a:rPr>
              <a:t>Minh</a:t>
            </a:r>
            <a:r>
              <a:rPr lang="en-US" dirty="0" err="1"/>
              <a:t>&amp;format</a:t>
            </a: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json</a:t>
            </a:r>
            <a:r>
              <a:rPr lang="en-US" dirty="0" err="1"/>
              <a:t>&amp;date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2013-</a:t>
            </a:r>
            <a:r>
              <a:rPr lang="en-US" dirty="0"/>
              <a:t>{</a:t>
            </a:r>
            <a:r>
              <a:rPr lang="en-US" dirty="0" err="1">
                <a:solidFill>
                  <a:srgbClr val="FF0000"/>
                </a:solidFill>
              </a:rPr>
              <a:t>tháng</a:t>
            </a:r>
            <a:r>
              <a:rPr lang="en-US" dirty="0"/>
              <a:t>}</a:t>
            </a:r>
            <a:r>
              <a:rPr lang="en-US" dirty="0">
                <a:solidFill>
                  <a:srgbClr val="FF0000"/>
                </a:solidFill>
              </a:rPr>
              <a:t>-01</a:t>
            </a:r>
            <a:r>
              <a:rPr lang="en-US" dirty="0"/>
              <a:t>&amp;enddate=</a:t>
            </a:r>
            <a:r>
              <a:rPr lang="en-US" dirty="0">
                <a:solidFill>
                  <a:srgbClr val="FF0000"/>
                </a:solidFill>
              </a:rPr>
              <a:t>2013- {</a:t>
            </a:r>
            <a:r>
              <a:rPr lang="en-US" dirty="0" err="1">
                <a:solidFill>
                  <a:srgbClr val="FF0000"/>
                </a:solidFill>
              </a:rPr>
              <a:t>tháng</a:t>
            </a:r>
            <a:r>
              <a:rPr lang="en-US" dirty="0">
                <a:solidFill>
                  <a:srgbClr val="FF0000"/>
                </a:solidFill>
              </a:rPr>
              <a:t>}- 28</a:t>
            </a:r>
            <a:r>
              <a:rPr lang="en-US" dirty="0"/>
              <a:t>&amp;includelocation=yes</a:t>
            </a:r>
          </a:p>
        </p:txBody>
      </p:sp>
    </p:spTree>
    <p:extLst>
      <p:ext uri="{BB962C8B-B14F-4D97-AF65-F5344CB8AC3E}">
        <p14:creationId xmlns:p14="http://schemas.microsoft.com/office/powerpoint/2010/main" val="192557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82" y="1825625"/>
            <a:ext cx="5052036" cy="4351338"/>
          </a:xfrm>
        </p:spPr>
      </p:pic>
    </p:spTree>
    <p:extLst>
      <p:ext uri="{BB962C8B-B14F-4D97-AF65-F5344CB8AC3E}">
        <p14:creationId xmlns:p14="http://schemas.microsoft.com/office/powerpoint/2010/main" val="331245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46" y="2350676"/>
            <a:ext cx="5328620" cy="320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6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Weathercode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Weathercode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mưa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mưa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03" y="2844800"/>
            <a:ext cx="9486294" cy="14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1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giá trị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+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Windir16Point”: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để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303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Ngày mai có mưa hay không? </vt:lpstr>
      <vt:lpstr>Chuẩn bị, tìm kiếm api</vt:lpstr>
      <vt:lpstr>Tham số trong lệnh request của api này</vt:lpstr>
      <vt:lpstr>PowerPoint Presentation</vt:lpstr>
      <vt:lpstr>Tiến hành lấy dữ liệu từ api</vt:lpstr>
      <vt:lpstr>Cấu trúc của file json api trả về</vt:lpstr>
      <vt:lpstr>Lựa chọn một số thuộc tính dựa trên ý nghĩa để đưa vào bảng dữ liệu</vt:lpstr>
      <vt:lpstr>Tiến hành gán nhãn cho dữ liệu dựa vào Weathercode</vt:lpstr>
      <vt:lpstr>Tiền Xử lý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Ngày mai có mưa hay không?</dc:title>
  <dc:creator>toan ha</dc:creator>
  <cp:lastModifiedBy>PHẠM VIẾT XUÂN</cp:lastModifiedBy>
  <cp:revision>6</cp:revision>
  <dcterms:created xsi:type="dcterms:W3CDTF">2021-01-12T08:51:28Z</dcterms:created>
  <dcterms:modified xsi:type="dcterms:W3CDTF">2021-01-14T19:21:53Z</dcterms:modified>
</cp:coreProperties>
</file>