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4358-11C5-4D5D-A2A0-D586D927CFA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weatheronline.com/developer/api/docs/historical-weather-api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free trial premium 60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hlinkClick r:id="rId2"/>
              </a:rPr>
              <a:t>Historical Weather API Documentation (worldweatheronline.com)</a:t>
            </a:r>
            <a:endParaRPr lang="en-US" dirty="0" smtClean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request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72" y="1825625"/>
            <a:ext cx="7064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76" y="724619"/>
            <a:ext cx="9676539" cy="49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1 </a:t>
            </a:r>
            <a:r>
              <a:rPr lang="en-US" dirty="0" err="1" smtClean="0"/>
              <a:t>tới</a:t>
            </a:r>
            <a:r>
              <a:rPr lang="en-US" dirty="0" smtClean="0"/>
              <a:t> 28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ở </a:t>
            </a:r>
            <a:r>
              <a:rPr lang="en-US" dirty="0" err="1" smtClean="0"/>
              <a:t>năm</a:t>
            </a:r>
            <a:r>
              <a:rPr lang="en-US" dirty="0" smtClean="0"/>
              <a:t> 2013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date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enddate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dung for loop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http://api.worldweatheronline.com/premium/v1/past-weather.ashx?key=d1f163d12c3742b6a0742358210901&amp;q=</a:t>
            </a:r>
            <a:r>
              <a:rPr lang="en-US" dirty="0" smtClean="0">
                <a:solidFill>
                  <a:srgbClr val="FF0000"/>
                </a:solidFill>
              </a:rPr>
              <a:t>Ho Chi </a:t>
            </a:r>
            <a:r>
              <a:rPr lang="en-US" dirty="0" err="1" smtClean="0">
                <a:solidFill>
                  <a:srgbClr val="FF0000"/>
                </a:solidFill>
              </a:rPr>
              <a:t>Minh</a:t>
            </a:r>
            <a:r>
              <a:rPr lang="en-US" dirty="0" err="1" smtClean="0"/>
              <a:t>&amp;format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err="1" smtClean="0"/>
              <a:t>&amp;date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2013-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FF0000"/>
                </a:solidFill>
              </a:rPr>
              <a:t>tháng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0000"/>
                </a:solidFill>
              </a:rPr>
              <a:t>-01</a:t>
            </a:r>
            <a:r>
              <a:rPr lang="en-US" dirty="0" smtClean="0"/>
              <a:t>&amp;enddate=</a:t>
            </a:r>
            <a:r>
              <a:rPr lang="en-US" dirty="0" smtClean="0">
                <a:solidFill>
                  <a:srgbClr val="FF0000"/>
                </a:solidFill>
              </a:rPr>
              <a:t>2013-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  <a:r>
              <a:rPr lang="en-US" dirty="0" err="1" smtClean="0">
                <a:solidFill>
                  <a:srgbClr val="FF0000"/>
                </a:solidFill>
              </a:rPr>
              <a:t>tháng</a:t>
            </a:r>
            <a:r>
              <a:rPr lang="en-US" dirty="0" smtClean="0">
                <a:solidFill>
                  <a:srgbClr val="FF0000"/>
                </a:solidFill>
              </a:rPr>
              <a:t>}- </a:t>
            </a:r>
            <a:r>
              <a:rPr lang="en-US" dirty="0" smtClean="0">
                <a:solidFill>
                  <a:srgbClr val="FF0000"/>
                </a:solidFill>
              </a:rPr>
              <a:t>28</a:t>
            </a:r>
            <a:r>
              <a:rPr lang="en-US" dirty="0" smtClean="0"/>
              <a:t>&amp;includelocation=yes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82" y="1825625"/>
            <a:ext cx="5052036" cy="4351338"/>
          </a:xfrm>
        </p:spPr>
      </p:pic>
    </p:spTree>
    <p:extLst>
      <p:ext uri="{BB962C8B-B14F-4D97-AF65-F5344CB8AC3E}">
        <p14:creationId xmlns:p14="http://schemas.microsoft.com/office/powerpoint/2010/main" val="331245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6" y="2350676"/>
            <a:ext cx="5328620" cy="32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Weathercode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Weathercode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3" y="2844800"/>
            <a:ext cx="9486294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Ngày mai có mưa hay không? </vt:lpstr>
      <vt:lpstr>Chuẩn bị, tìm kiếm api</vt:lpstr>
      <vt:lpstr>Tham số trong lệnh request của api này</vt:lpstr>
      <vt:lpstr>PowerPoint Presentation</vt:lpstr>
      <vt:lpstr>Tiến hành lấy dữ liệu từ api</vt:lpstr>
      <vt:lpstr>Cấu trúc của file json api trả về</vt:lpstr>
      <vt:lpstr>Lựa chọn một số thuộc tính dựa trên ý nghĩa để đưa vào bảng dữ liệu</vt:lpstr>
      <vt:lpstr>Tiến hành gán nhãn cho dữ liệu dựa vào Weathercode</vt:lpstr>
      <vt:lpstr>Tiền Xử lý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Ngày mai có mưa hay không?</dc:title>
  <dc:creator>toan ha</dc:creator>
  <cp:lastModifiedBy>toan ha</cp:lastModifiedBy>
  <cp:revision>4</cp:revision>
  <dcterms:created xsi:type="dcterms:W3CDTF">2021-01-12T08:51:28Z</dcterms:created>
  <dcterms:modified xsi:type="dcterms:W3CDTF">2021-01-12T09:36:44Z</dcterms:modified>
</cp:coreProperties>
</file>