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85" r:id="rId5"/>
    <p:sldId id="286" r:id="rId6"/>
    <p:sldId id="287" r:id="rId7"/>
    <p:sldId id="288" r:id="rId8"/>
    <p:sldId id="289" r:id="rId9"/>
  </p:sldIdLst>
  <p:sldSz cx="10693400" cy="7561263"/>
  <p:notesSz cx="6858000" cy="9144000"/>
  <p:defaultTextStyle>
    <a:defPPr>
      <a:defRPr lang="ko-KR"/>
    </a:defPPr>
    <a:lvl1pPr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1pPr>
    <a:lvl2pPr marL="496888" indent="-39688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2pPr>
    <a:lvl3pPr marL="995363" indent="-80963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3pPr>
    <a:lvl4pPr marL="1492250" indent="-120650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4pPr>
    <a:lvl5pPr marL="1990725" indent="-161925" algn="l" defTabSz="995363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7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2"/>
    <p:restoredTop sz="94772"/>
  </p:normalViewPr>
  <p:slideViewPr>
    <p:cSldViewPr>
      <p:cViewPr varScale="1">
        <p:scale>
          <a:sx n="74" d="100"/>
          <a:sy n="74" d="100"/>
        </p:scale>
        <p:origin x="1464" y="78"/>
      </p:cViewPr>
      <p:guideLst>
        <p:guide orient="horz" pos="2380"/>
        <p:guide pos="3367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77"/>
        <p:guide pos="215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9A631DA0-D6AF-4E42-86B6-2C2C064F5A4A}" type="datetime1">
              <a:rPr lang="ko-KR" altLang="en-US"/>
              <a:pPr>
                <a:defRPr lang="ko-KR"/>
              </a:pPr>
              <a:t>2023-09-26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77EBCEF6-D198-476F-82F3-E2D36640DC21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1EB15581-5A63-4A4B-96D6-2EC3FA792CF9}" type="datetime1">
              <a:rPr lang="ko-KR" altLang="en-US"/>
              <a:pPr>
                <a:defRPr lang="ko-KR"/>
              </a:pPr>
              <a:t>2023-09-26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 lang="ko-KR"/>
            </a:pPr>
            <a:fld id="{072ED3C4-1D2F-48DA-85CE-2D4A7352442C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888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363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2250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0725" algn="l" defTabSz="995363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 lang="ko-KR" altLang="en-US"/>
            </a:pPr>
            <a:r>
              <a:rPr lang="en-US" altLang="ko-KR"/>
              <a:t>Template provided by http://www.yesform.com</a:t>
            </a:r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 defTabSz="964259">
              <a:spcBef>
                <a:spcPct val="0"/>
              </a:spcBef>
              <a:spcAft>
                <a:spcPct val="0"/>
              </a:spcAft>
              <a:defRPr lang="ko-KR"/>
            </a:pPr>
            <a:fld id="{026C4AE5-145E-44B1-97CC-87FE85436F1B}" type="slidenum">
              <a:rPr lang="en-US" altLang="en-US"/>
              <a:pPr defTabSz="964259">
                <a:spcBef>
                  <a:spcPct val="0"/>
                </a:spcBef>
                <a:spcAft>
                  <a:spcPct val="0"/>
                </a:spcAft>
                <a:defRPr lang="ko-KR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EA6896F-9B55-4946-B50E-DDC2173A21B4}" type="slidenum">
              <a:rPr lang="en-US" altLang="en-US">
                <a:solidFill>
                  <a:prstClr val="black"/>
                </a:solidFill>
              </a:rPr>
              <a:pPr lvl="0">
                <a:defRPr lang="ko-KR" altLang="en-US"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EA6896F-9B55-4946-B50E-DDC2173A21B4}" type="slidenum">
              <a:rPr lang="en-US" altLang="en-US">
                <a:solidFill>
                  <a:prstClr val="black"/>
                </a:solidFill>
              </a:rPr>
              <a:pPr lvl="0">
                <a:defRPr lang="ko-KR" altLang="en-US"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EA6896F-9B55-4946-B50E-DDC2173A21B4}" type="slidenum">
              <a:rPr lang="en-US" altLang="en-US">
                <a:solidFill>
                  <a:prstClr val="black"/>
                </a:solidFill>
              </a:rPr>
              <a:pPr lvl="0">
                <a:defRPr lang="ko-KR" altLang="en-US"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EA6896F-9B55-4946-B50E-DDC2173A21B4}" type="slidenum">
              <a:rPr lang="en-US" altLang="en-US">
                <a:solidFill>
                  <a:prstClr val="black"/>
                </a:solidFill>
              </a:rPr>
              <a:pPr lvl="0">
                <a:defRPr lang="ko-KR" altLang="en-US"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0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EA6896F-9B55-4946-B50E-DDC2173A21B4}" type="slidenum">
              <a:rPr lang="en-US" altLang="en-US">
                <a:solidFill>
                  <a:prstClr val="black"/>
                </a:solidFill>
              </a:rPr>
              <a:pPr lvl="0">
                <a:defRPr lang="ko-KR" altLang="en-US"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7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EA6896F-9B55-4946-B50E-DDC2173A21B4}" type="slidenum">
              <a:rPr lang="en-US" altLang="en-US">
                <a:solidFill>
                  <a:prstClr val="black"/>
                </a:solidFill>
              </a:rPr>
              <a:pPr lvl="0">
                <a:defRPr lang="ko-KR" altLang="en-US"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2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G:\사업계획서템플릿\106-표지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8"/>
            <a:ext cx="10691813" cy="7559675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79416" y="3909699"/>
            <a:ext cx="4945061" cy="504146"/>
          </a:xfrm>
        </p:spPr>
        <p:txBody>
          <a:bodyPr rtlCol="0">
            <a:noAutofit/>
          </a:bodyPr>
          <a:lstStyle>
            <a:lvl1pPr marL="0" indent="0" algn="r" defTabSz="99569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b="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978548" y="1476375"/>
            <a:ext cx="4950643" cy="2376264"/>
          </a:xfrm>
        </p:spPr>
        <p:txBody>
          <a:bodyPr rtlCol="0" anchor="t"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000" b="1" kern="1200" dirty="0">
                <a:solidFill>
                  <a:srgbClr val="5D8ED5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11865-A65B-4325-AE9A-E79C71A364CF}" type="datetimeFigureOut">
              <a:rPr lang="ko-KR" altLang="en-US"/>
              <a:pPr>
                <a:defRPr/>
              </a:pPr>
              <a:t>2023-09-26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7171E-4249-45E7-A487-AEEA091569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G:\사업계획서템플릿\106-목차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691813" cy="7559675"/>
          </a:xfrm>
          <a:prstGeom prst="rect">
            <a:avLst/>
          </a:prstGeom>
          <a:noFill/>
        </p:spPr>
      </p:pic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8FAAF-EF73-4652-800D-4797BBEFD8E2}" type="datetimeFigureOut">
              <a:rPr lang="ko-KR" altLang="en-US"/>
              <a:pPr>
                <a:defRPr/>
              </a:pPr>
              <a:t>2023-09-26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81DBA-A036-4562-8A88-24F36AF31E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G:\사업계획서템플릿\106-간지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10691812" cy="7559676"/>
          </a:xfrm>
          <a:prstGeom prst="rect">
            <a:avLst/>
          </a:prstGeom>
          <a:noFill/>
        </p:spPr>
      </p:pic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83419-A7C1-4E39-8974-F1DCE1DF14C2}" type="datetimeFigureOut">
              <a:rPr lang="ko-KR" altLang="en-US"/>
              <a:pPr>
                <a:defRPr/>
              </a:pPr>
              <a:t>2023-09-26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C7B40-8A63-4BC9-B785-4F4090D4B5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G:\사업계획서템플릿\106-속지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691813" cy="7559675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 userDrawn="1"/>
        </p:nvSpPr>
        <p:spPr>
          <a:xfrm>
            <a:off x="6454775" y="107950"/>
            <a:ext cx="4076700" cy="431800"/>
          </a:xfrm>
          <a:prstGeom prst="rect">
            <a:avLst/>
          </a:prstGeom>
        </p:spPr>
        <p:txBody>
          <a:bodyPr lIns="99569" tIns="49785" rIns="99569" bIns="49785"/>
          <a:lstStyle/>
          <a:p>
            <a:pPr algn="r" defTabSz="980009">
              <a:spcBef>
                <a:spcPct val="20000"/>
              </a:spcBef>
              <a:spcAft>
                <a:spcPts val="0"/>
              </a:spcAft>
              <a:defRPr lang="en-US"/>
            </a:pPr>
            <a:r>
              <a:rPr kumimoji="0" lang="en-US" altLang="ko-KR" sz="1200" b="1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YESFORM SHOW BUSINESS PLAN TEMPLATE</a:t>
            </a:r>
          </a:p>
          <a:p>
            <a:pPr algn="r" defTabSz="980009">
              <a:spcBef>
                <a:spcPct val="20000"/>
              </a:spcBef>
              <a:spcAft>
                <a:spcPts val="0"/>
              </a:spcAft>
              <a:defRPr lang="en-US"/>
            </a:pPr>
            <a:r>
              <a:rPr kumimoji="0" lang="ko-KR" altLang="en-US" sz="1200" b="1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</a:rPr>
              <a:t>회사소개용 사업계획서</a:t>
            </a:r>
            <a:endParaRPr kumimoji="0" lang="en-US" altLang="ko-KR" sz="1200" b="1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2244" y="195891"/>
            <a:ext cx="5184576" cy="848436"/>
          </a:xfrm>
        </p:spPr>
        <p:txBody>
          <a:bodyPr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2000" b="1" kern="1200" dirty="0">
                <a:solidFill>
                  <a:srgbClr val="5D8ED5"/>
                </a:solidFill>
                <a:latin typeface="맑은 고딕"/>
                <a:ea typeface="맑은 고딕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fld id="{C9B9C246-E75F-424C-B6CB-A469319CA554}" type="datetime1">
              <a:rPr lang="ko-KR" altLang="en-US"/>
              <a:pPr>
                <a:defRPr lang="en-US"/>
              </a:pPr>
              <a:t>2023-09-26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endParaRPr lang="ko-KR" altLang="en-US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en-US"/>
            </a:pPr>
            <a:fld id="{C899BBE7-731C-48AF-9FFF-63C82960B8A8}" type="slidenum">
              <a:rPr lang="ko-KR" altLang="en-US"/>
              <a:pPr>
                <a:defRPr 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G:\사업계획서템플릿\106-표지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8"/>
            <a:ext cx="10691813" cy="7559675"/>
          </a:xfrm>
          <a:prstGeom prst="rect">
            <a:avLst/>
          </a:prstGeom>
          <a:noFill/>
        </p:spPr>
      </p:pic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258468" y="1836415"/>
            <a:ext cx="5635674" cy="2376264"/>
          </a:xfrm>
        </p:spPr>
        <p:txBody>
          <a:bodyPr rtlCol="0" anchor="t"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b="1" kern="1200" dirty="0">
                <a:solidFill>
                  <a:srgbClr val="5D8ED5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A4595-A947-4FD7-90E4-E9058EE5D999}" type="datetimeFigureOut">
              <a:rPr lang="ko-KR" altLang="en-US"/>
              <a:pPr>
                <a:defRPr/>
              </a:pPr>
              <a:t>2023-09-26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4238F-1DD2-4D25-8038-3FE23720A7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20638"/>
            <a:ext cx="962342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34988" y="1171575"/>
            <a:ext cx="9623425" cy="582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88188"/>
            <a:ext cx="2495550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151A42-B792-4FE5-8652-C1858B47A353}" type="datetimeFigureOut">
              <a:rPr lang="ko-KR" altLang="en-US"/>
              <a:pPr>
                <a:defRPr/>
              </a:pPr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88188"/>
            <a:ext cx="3387725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88188"/>
            <a:ext cx="2495550" cy="322262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 defTabSz="995690" fontAlgn="auto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40DB0C-B549-4C30-8F8F-F6B9F46A0D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l" defTabSz="995363" rtl="0" eaLnBrk="0" fontAlgn="base" latinLnBrk="1" hangingPunct="0">
        <a:spcBef>
          <a:spcPct val="0"/>
        </a:spcBef>
        <a:spcAft>
          <a:spcPct val="0"/>
        </a:spcAft>
        <a:defRPr lang="ko-KR" altLang="en-US" sz="3800" kern="1200">
          <a:solidFill>
            <a:srgbClr val="000000"/>
          </a:solidFill>
          <a:latin typeface="HY견고딕" pitchFamily="18" charset="-127"/>
          <a:ea typeface="HY견고딕" pitchFamily="18" charset="-127"/>
          <a:cs typeface="+mj-cs"/>
        </a:defRPr>
      </a:lvl1pPr>
      <a:lvl2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2pPr>
      <a:lvl3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3pPr>
      <a:lvl4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4pPr>
      <a:lvl5pPr algn="l" defTabSz="995363" rtl="0" eaLnBrk="0" fontAlgn="base" latinLnBrk="1" hangingPunct="0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5pPr>
      <a:lvl6pPr marL="4572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6pPr>
      <a:lvl7pPr marL="9144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7pPr>
      <a:lvl8pPr marL="13716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8pPr>
      <a:lvl9pPr marL="1828800" algn="l" defTabSz="995363" rtl="0" fontAlgn="base" latinLnBrk="1">
        <a:spcBef>
          <a:spcPct val="0"/>
        </a:spcBef>
        <a:spcAft>
          <a:spcPct val="0"/>
        </a:spcAft>
        <a:defRPr sz="3800">
          <a:solidFill>
            <a:srgbClr val="000000"/>
          </a:solidFill>
          <a:latin typeface="HY견고딕" pitchFamily="18" charset="-127"/>
          <a:ea typeface="HY견고딕" pitchFamily="18" charset="-127"/>
        </a:defRPr>
      </a:lvl9pPr>
    </p:titleStyle>
    <p:bodyStyle>
      <a:lvl1pPr marL="373063" indent="-373063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lang="ko-KR" altLang="en-US" sz="27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808038" indent="-3111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244600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741488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239963" indent="-247650" algn="l" defTabSz="9953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lang="ko-KR" altLang="en-US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292757" y="432259"/>
            <a:ext cx="9086390" cy="5041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(롯데)기업맞춤형 프로젝트 기반 백엔드 자바, 스프링 웹 SW개발자 양성과정</a:t>
            </a:r>
          </a:p>
        </p:txBody>
      </p:sp>
      <p:sp>
        <p:nvSpPr>
          <p:cNvPr id="7172" name="제목 6"/>
          <p:cNvSpPr>
            <a:spLocks noGrp="1"/>
          </p:cNvSpPr>
          <p:nvPr>
            <p:ph type="ctrTitle"/>
          </p:nvPr>
        </p:nvSpPr>
        <p:spPr>
          <a:xfrm>
            <a:off x="3978548" y="1476375"/>
            <a:ext cx="6480720" cy="2376264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06.Spring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2023/0</a:t>
            </a:r>
            <a:r>
              <a:rPr lang="en-US" altLang="ko-KR" dirty="0"/>
              <a:t>9</a:t>
            </a:r>
            <a:r>
              <a:rPr lang="ko-KR" altLang="en-US" dirty="0"/>
              <a:t>/</a:t>
            </a:r>
            <a:r>
              <a:rPr lang="en-US" altLang="ko-KR" dirty="0"/>
              <a:t>26</a:t>
            </a:r>
            <a:r>
              <a:rPr lang="ko-KR" altLang="en-US" dirty="0"/>
              <a:t> 수행평가</a:t>
            </a:r>
          </a:p>
          <a:p>
            <a:pPr lvl="0">
              <a:defRPr lang="ko-KR" altLang="en-US"/>
            </a:pPr>
            <a:r>
              <a:rPr lang="ko-KR" altLang="en-US" dirty="0"/>
              <a:t>하민수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3071021" y="2916535"/>
            <a:ext cx="1492813" cy="703263"/>
            <a:chOff x="3071021" y="2916535"/>
            <a:chExt cx="1492813" cy="703263"/>
          </a:xfrm>
        </p:grpSpPr>
        <p:sp>
          <p:nvSpPr>
            <p:cNvPr id="19" name="육각형 18"/>
            <p:cNvSpPr/>
            <p:nvPr/>
          </p:nvSpPr>
          <p:spPr>
            <a:xfrm rot="16200000">
              <a:off x="3029458" y="2958098"/>
              <a:ext cx="703263" cy="62013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8207" name="Text Box 4"/>
            <p:cNvSpPr txBox="1">
              <a:spLocks noChangeArrowheads="1"/>
            </p:cNvSpPr>
            <p:nvPr/>
          </p:nvSpPr>
          <p:spPr>
            <a:xfrm>
              <a:off x="3137170" y="3049875"/>
              <a:ext cx="482519" cy="40024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0" lang="en-US" altLang="ko-KR" b="1">
                  <a:solidFill>
                    <a:schemeClr val="bg1"/>
                  </a:solidFill>
                  <a:latin typeface="맑은 고딕"/>
                  <a:ea typeface="맑은 고딕"/>
                </a:rPr>
                <a:t>01</a:t>
              </a:r>
              <a:endParaRPr kumimoji="0" lang="ko-KR" altLang="ko-KR" b="1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>
            <a:xfrm>
              <a:off x="3968799" y="3080634"/>
              <a:ext cx="595035" cy="3385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등록</a:t>
              </a:r>
              <a:endPara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326239" y="2916536"/>
            <a:ext cx="1405948" cy="703263"/>
            <a:chOff x="6254230" y="2916536"/>
            <a:chExt cx="1405948" cy="703263"/>
          </a:xfrm>
        </p:grpSpPr>
        <p:sp>
          <p:nvSpPr>
            <p:cNvPr id="29" name="육각형 28"/>
            <p:cNvSpPr/>
            <p:nvPr/>
          </p:nvSpPr>
          <p:spPr>
            <a:xfrm rot="16200000">
              <a:off x="6212667" y="2958099"/>
              <a:ext cx="703263" cy="62013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8203" name="Text Box 4"/>
            <p:cNvSpPr txBox="1">
              <a:spLocks noChangeArrowheads="1"/>
            </p:cNvSpPr>
            <p:nvPr/>
          </p:nvSpPr>
          <p:spPr>
            <a:xfrm>
              <a:off x="6319005" y="3049885"/>
              <a:ext cx="482576" cy="40027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0" lang="en-US" altLang="ko-KR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02</a:t>
              </a:r>
              <a:endParaRPr kumimoji="0" lang="ko-KR" altLang="ko-KR" b="1" dirty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>
            <a:xfrm>
              <a:off x="7065143" y="3088273"/>
              <a:ext cx="595035" cy="3385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8" name="Picture 2" descr="G:\사업계획서템플릿\90-목차.png"/>
          <p:cNvPicPr>
            <a:picLocks noChangeAspect="1" noChangeArrowheads="1"/>
          </p:cNvPicPr>
          <p:nvPr/>
        </p:nvPicPr>
        <p:blipFill rotWithShape="1">
          <a:blip r:embed="rId2"/>
          <a:srcRect t="46320"/>
          <a:stretch>
            <a:fillRect/>
          </a:stretch>
        </p:blipFill>
        <p:spPr>
          <a:xfrm>
            <a:off x="445964" y="1648966"/>
            <a:ext cx="2073374" cy="705869"/>
          </a:xfrm>
          <a:prstGeom prst="rect">
            <a:avLst/>
          </a:prstGeom>
          <a:noFill/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944E3E2-CFF8-32DE-8EAD-FE55E19813FA}"/>
              </a:ext>
            </a:extLst>
          </p:cNvPr>
          <p:cNvGrpSpPr/>
          <p:nvPr/>
        </p:nvGrpSpPr>
        <p:grpSpPr>
          <a:xfrm>
            <a:off x="3042444" y="4068663"/>
            <a:ext cx="2252636" cy="703263"/>
            <a:chOff x="3071021" y="2916535"/>
            <a:chExt cx="2252636" cy="703263"/>
          </a:xfrm>
        </p:grpSpPr>
        <p:sp>
          <p:nvSpPr>
            <p:cNvPr id="3" name="육각형 2">
              <a:extLst>
                <a:ext uri="{FF2B5EF4-FFF2-40B4-BE49-F238E27FC236}">
                  <a16:creationId xmlns:a16="http://schemas.microsoft.com/office/drawing/2014/main" id="{7F34540E-4ACB-4278-2F91-8C4106347C95}"/>
                </a:ext>
              </a:extLst>
            </p:cNvPr>
            <p:cNvSpPr/>
            <p:nvPr/>
          </p:nvSpPr>
          <p:spPr>
            <a:xfrm rot="16200000">
              <a:off x="3029458" y="2958098"/>
              <a:ext cx="703263" cy="62013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7C28738-C393-B079-734E-9BBB250F58B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137170" y="3049875"/>
              <a:ext cx="482824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0" lang="en-US" altLang="ko-KR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03</a:t>
              </a:r>
              <a:endParaRPr kumimoji="0" lang="ko-KR" altLang="ko-KR" b="1" dirty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DFE7F604-4F7B-ED4A-B006-2E6E5CE5CDD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68799" y="3080634"/>
              <a:ext cx="1354858" cy="3385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수정 및 삭제</a:t>
              </a:r>
              <a:endPara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592C989-CB21-549D-F18C-FC632A02EFC1}"/>
              </a:ext>
            </a:extLst>
          </p:cNvPr>
          <p:cNvGrpSpPr/>
          <p:nvPr/>
        </p:nvGrpSpPr>
        <p:grpSpPr>
          <a:xfrm>
            <a:off x="6324243" y="3977468"/>
            <a:ext cx="2093636" cy="703263"/>
            <a:chOff x="6254230" y="2916536"/>
            <a:chExt cx="2093636" cy="703263"/>
          </a:xfrm>
        </p:grpSpPr>
        <p:sp>
          <p:nvSpPr>
            <p:cNvPr id="7" name="육각형 6">
              <a:extLst>
                <a:ext uri="{FF2B5EF4-FFF2-40B4-BE49-F238E27FC236}">
                  <a16:creationId xmlns:a16="http://schemas.microsoft.com/office/drawing/2014/main" id="{8ED51C8B-13DA-2F17-15EF-32BD5D87FA70}"/>
                </a:ext>
              </a:extLst>
            </p:cNvPr>
            <p:cNvSpPr/>
            <p:nvPr/>
          </p:nvSpPr>
          <p:spPr>
            <a:xfrm rot="16200000">
              <a:off x="6212667" y="2958099"/>
              <a:ext cx="703263" cy="62013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3FFCD30C-85AD-1D08-E08E-989EDEC0BDE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19005" y="3049885"/>
              <a:ext cx="482824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0" lang="en-US" altLang="ko-KR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04</a:t>
              </a:r>
              <a:endParaRPr kumimoji="0" lang="ko-KR" altLang="ko-KR" b="1" dirty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C399A738-4BE6-1601-A993-8660463C80C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065143" y="3088273"/>
              <a:ext cx="1282723" cy="3385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테스트 코드</a:t>
              </a:r>
              <a:endPara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B5F80A2-CABB-5713-68EA-B2DAC937AE3E}"/>
              </a:ext>
            </a:extLst>
          </p:cNvPr>
          <p:cNvGrpSpPr/>
          <p:nvPr/>
        </p:nvGrpSpPr>
        <p:grpSpPr>
          <a:xfrm>
            <a:off x="3033022" y="4949576"/>
            <a:ext cx="2913779" cy="703263"/>
            <a:chOff x="3071021" y="2916535"/>
            <a:chExt cx="2913779" cy="703263"/>
          </a:xfrm>
        </p:grpSpPr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9C6473BD-BB6F-4122-D780-7BF5B8F77EB8}"/>
                </a:ext>
              </a:extLst>
            </p:cNvPr>
            <p:cNvSpPr/>
            <p:nvPr/>
          </p:nvSpPr>
          <p:spPr>
            <a:xfrm rot="16200000">
              <a:off x="3029458" y="2958098"/>
              <a:ext cx="703263" cy="62013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E2D56531-E22A-C1FF-45D4-D459EE2940B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137170" y="3049875"/>
              <a:ext cx="482824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0" lang="en-US" altLang="ko-KR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05</a:t>
              </a:r>
              <a:endParaRPr kumimoji="0" lang="ko-KR" altLang="ko-KR" b="1" dirty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D99271C-89C1-6475-1750-AEFD22DD763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68799" y="3080634"/>
              <a:ext cx="2016001" cy="3385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defTabSz="995690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Controller, mapper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1. User6 </a:t>
            </a:r>
            <a:r>
              <a:rPr lang="ko-KR" altLang="en-US" b="1" dirty="0"/>
              <a:t>등록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7819CB-1A37-6C04-CADE-E532E7BE7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4" y="1656395"/>
            <a:ext cx="5184576" cy="5717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2. </a:t>
            </a:r>
            <a:r>
              <a:rPr lang="en-US" altLang="ko-KR" dirty="0"/>
              <a:t>User6</a:t>
            </a:r>
            <a:r>
              <a:rPr lang="ko-KR" altLang="en-US" b="1" dirty="0"/>
              <a:t>목록</a:t>
            </a:r>
            <a:endParaRPr lang="en-US" altLang="ko-KR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10196" y="2664507"/>
            <a:ext cx="3348372" cy="391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52D53C-E4C1-1CFD-EEA9-56E374F19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88" y="1882619"/>
            <a:ext cx="7812868" cy="2604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3.User6 </a:t>
            </a:r>
            <a:r>
              <a:rPr lang="ko-KR" altLang="en-US" b="1" dirty="0"/>
              <a:t>수정 및 삭제</a:t>
            </a:r>
            <a:endParaRPr lang="en-US" altLang="ko-KR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C93309-9243-BE28-E085-6F56022EAFB3}"/>
              </a:ext>
            </a:extLst>
          </p:cNvPr>
          <p:cNvCxnSpPr/>
          <p:nvPr/>
        </p:nvCxnSpPr>
        <p:spPr>
          <a:xfrm>
            <a:off x="3473937" y="2556495"/>
            <a:ext cx="756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AF8017B-4A0E-786F-5848-A01DD1C3A9C4}"/>
              </a:ext>
            </a:extLst>
          </p:cNvPr>
          <p:cNvCxnSpPr/>
          <p:nvPr/>
        </p:nvCxnSpPr>
        <p:spPr>
          <a:xfrm>
            <a:off x="6606840" y="2808523"/>
            <a:ext cx="756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7F6B051-D264-9BEB-3EDD-07CA01AD7D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6700" y="3341441"/>
            <a:ext cx="3708412" cy="2639256"/>
          </a:xfrm>
          <a:prstGeom prst="bentConnector3">
            <a:avLst>
              <a:gd name="adj1" fmla="val -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23CB650-B548-D090-4807-3FF12E22F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2" y="2054799"/>
            <a:ext cx="3318509" cy="1106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FD7037-ECED-D480-7787-28388DC35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947" y="1761907"/>
            <a:ext cx="2240850" cy="24371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1A2034-3CD2-455A-8073-FFE3BC1AF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800" y="2017091"/>
            <a:ext cx="2996868" cy="14624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42813B-E9C1-5CE7-BAA3-3A24E2C09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1" y="5037591"/>
            <a:ext cx="475252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4</a:t>
            </a:r>
            <a:r>
              <a:rPr lang="ko-KR" altLang="en-US" b="1" dirty="0"/>
              <a:t>테스트코드</a:t>
            </a:r>
            <a:endParaRPr lang="en-US" altLang="ko-KR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10196" y="2664507"/>
            <a:ext cx="3348372" cy="391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C60527-2157-9EE8-8B2B-D639979F8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88" y="2040513"/>
            <a:ext cx="4286848" cy="2876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3A3EA0-4C47-B4C6-9608-AD3D9321F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66" y="1906639"/>
            <a:ext cx="3828035" cy="30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5. Controller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6D4245-CF6A-F351-64B4-2693293F7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08" y="1656395"/>
            <a:ext cx="4464496" cy="53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3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6.Mapper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E121F4-6767-5F68-B7D2-A9E34E75E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0" y="2124447"/>
            <a:ext cx="9888330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5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77</Words>
  <Application>Microsoft Office PowerPoint</Application>
  <PresentationFormat>사용자 지정</PresentationFormat>
  <Paragraphs>28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굴림</vt:lpstr>
      <vt:lpstr>굴림체</vt:lpstr>
      <vt:lpstr>맑은 고딕</vt:lpstr>
      <vt:lpstr>Arial</vt:lpstr>
      <vt:lpstr>Office 테마</vt:lpstr>
      <vt:lpstr>06.Spring 2023/09/26 수행평가 하민수</vt:lpstr>
      <vt:lpstr>PowerPoint 프레젠테이션</vt:lpstr>
      <vt:lpstr>1. User6 등록</vt:lpstr>
      <vt:lpstr>2. User6목록</vt:lpstr>
      <vt:lpstr>3.User6 수정 및 삭제</vt:lpstr>
      <vt:lpstr>4테스트코드</vt:lpstr>
      <vt:lpstr>5. Controller</vt:lpstr>
      <vt:lpstr>6.Mapper</vt:lpstr>
    </vt:vector>
  </TitlesOfParts>
  <Manager/>
  <Company>(주) 예스폼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사업계획서 템플릿</dc:title>
  <dc:creator>문서서식 예스폼(www.yesform.com) 김다혜</dc:creator>
  <cp:keywords>www.yesform.com</cp:keywords>
  <dc:description>본 문서의 저작권은 예스폼(yesform)에 있으며
무단 복제 배포시 법적인 제재를 받을 수 있습니다.</dc:description>
  <cp:lastModifiedBy>Java</cp:lastModifiedBy>
  <cp:revision>1465</cp:revision>
  <dcterms:created xsi:type="dcterms:W3CDTF">2010-02-01T08:03:16Z</dcterms:created>
  <dcterms:modified xsi:type="dcterms:W3CDTF">2023-09-26T03:26:01Z</dcterms:modified>
  <cp:version/>
</cp:coreProperties>
</file>