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60" r:id="rId6"/>
    <p:sldId id="285" r:id="rId7"/>
  </p:sldIdLst>
  <p:sldSz cx="10693400" cy="7561263"/>
  <p:notesSz cx="6858000" cy="9144000"/>
  <p:defaultTextStyle>
    <a:defPPr>
      <a:defRPr lang="ko-KR"/>
    </a:defPPr>
    <a:lvl1pPr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1pPr>
    <a:lvl2pPr marL="496888" indent="-39688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2pPr>
    <a:lvl3pPr marL="995363" indent="-80963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3pPr>
    <a:lvl4pPr marL="1492250" indent="-120650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4pPr>
    <a:lvl5pPr marL="1990725" indent="-161925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052"/>
    <p:restoredTop sz="94772"/>
  </p:normalViewPr>
  <p:slideViewPr>
    <p:cSldViewPr>
      <p:cViewPr varScale="1">
        <p:scale>
          <a:sx n="100" d="100"/>
          <a:sy n="100" d="100"/>
        </p:scale>
        <p:origin x="-66" y="-72"/>
      </p:cViewPr>
      <p:guideLst>
        <p:guide orient="horz" pos="2380"/>
        <p:guide pos="336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77"/>
        <p:guide pos="2157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9A631DA0-D6AF-4E42-86B6-2C2C064F5A4A}" type="datetime1">
              <a:rPr lang="ko-KR" altLang="en-US"/>
              <a:pPr>
                <a:defRPr lang="ko-KR"/>
              </a:pPr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77EBCEF6-D198-476F-82F3-E2D36640DC21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1EB15581-5A63-4A4B-96D6-2EC3FA792CF9}" type="datetime1">
              <a:rPr lang="ko-KR" altLang="en-US"/>
              <a:pPr>
                <a:defRPr lang="ko-KR"/>
              </a:pPr>
              <a:t>2023-07-12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072ED3C4-1D2F-48DA-85CE-2D4A7352442C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888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363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2250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0725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 lang="ko-KR" altLang="en-US"/>
            </a:pPr>
            <a:r>
              <a:rPr lang="en-US" altLang="ko-KR"/>
              <a:t>Template provided by http://www.yesform.com</a:t>
            </a:r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 defTabSz="964259">
              <a:spcBef>
                <a:spcPct val="0"/>
              </a:spcBef>
              <a:spcAft>
                <a:spcPct val="0"/>
              </a:spcAft>
              <a:defRPr lang="ko-KR"/>
            </a:pPr>
            <a:fld id="{026C4AE5-145E-44B1-97CC-87FE85436F1B}" type="slidenum">
              <a:rPr lang="en-US" altLang="en-US"/>
              <a:pPr defTabSz="964259">
                <a:spcBef>
                  <a:spcPct val="0"/>
                </a:spcBef>
                <a:spcAft>
                  <a:spcPct val="0"/>
                </a:spcAft>
                <a:defRPr lang="ko-KR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EA6896F-9B55-4946-B50E-DDC2173A21B4}" type="slidenum">
              <a:rPr lang="en-US" altLang="en-US">
                <a:solidFill>
                  <a:prstClr val="black"/>
                </a:solidFill>
              </a:rPr>
              <a:pPr lvl="0">
                <a:defRPr lang="ko-KR" altLang="en-US"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EA6896F-9B55-4946-B50E-DDC2173A21B4}" type="slidenum">
              <a:rPr lang="en-US" altLang="en-US">
                <a:solidFill>
                  <a:prstClr val="black"/>
                </a:solidFill>
              </a:rPr>
              <a:pPr lvl="0">
                <a:defRPr lang="ko-KR" altLang="en-US"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G:\사업계획서템플릿\106-표지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8"/>
            <a:ext cx="10691813" cy="7559675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79416" y="3909699"/>
            <a:ext cx="4945061" cy="504146"/>
          </a:xfrm>
        </p:spPr>
        <p:txBody>
          <a:bodyPr rtlCol="0">
            <a:noAutofit/>
          </a:bodyPr>
          <a:lstStyle>
            <a:lvl1pPr marL="0" indent="0" algn="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b="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978548" y="1476375"/>
            <a:ext cx="4950643" cy="2376264"/>
          </a:xfrm>
        </p:spPr>
        <p:txBody>
          <a:bodyPr rtlCol="0" anchor="t"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000" b="1" kern="1200" dirty="0">
                <a:solidFill>
                  <a:srgbClr val="5D8ED5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1865-A65B-4325-AE9A-E79C71A364CF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7171E-4249-45E7-A487-AEEA091569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G:\사업계획서템플릿\106-목차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691813" cy="7559675"/>
          </a:xfrm>
          <a:prstGeom prst="rect">
            <a:avLst/>
          </a:prstGeom>
          <a:noFill/>
        </p:spPr>
      </p:pic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FAAF-EF73-4652-800D-4797BBEFD8E2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81DBA-A036-4562-8A88-24F36AF31E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G:\사업계획서템플릿\106-간지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10691812" cy="7559676"/>
          </a:xfrm>
          <a:prstGeom prst="rect">
            <a:avLst/>
          </a:prstGeom>
          <a:noFill/>
        </p:spPr>
      </p:pic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83419-A7C1-4E39-8974-F1DCE1DF14C2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C7B40-8A63-4BC9-B785-4F4090D4B5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G:\사업계획서템플릿\106-속지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 userDrawn="1"/>
        </p:nvSpPr>
        <p:spPr>
          <a:xfrm>
            <a:off x="6454775" y="107950"/>
            <a:ext cx="4076700" cy="431800"/>
          </a:xfrm>
          <a:prstGeom prst="rect">
            <a:avLst/>
          </a:prstGeom>
        </p:spPr>
        <p:txBody>
          <a:bodyPr lIns="99569" tIns="49785" rIns="99569" bIns="49785"/>
          <a:lstStyle/>
          <a:p>
            <a:pPr algn="r" defTabSz="980009">
              <a:spcBef>
                <a:spcPct val="20000"/>
              </a:spcBef>
              <a:spcAft>
                <a:spcPts val="0"/>
              </a:spcAft>
              <a:defRPr lang="en-US"/>
            </a:pPr>
            <a:r>
              <a:rPr kumimoji="0" lang="en-US" altLang="ko-KR" sz="1200" b="1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YESFORM SHOW BUSINESS PLAN TEMPLATE</a:t>
            </a:r>
            <a:endParaRPr kumimoji="0" lang="en-US" altLang="ko-KR" sz="1200" b="1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  <a:p>
            <a:pPr algn="r" defTabSz="980009">
              <a:spcBef>
                <a:spcPct val="20000"/>
              </a:spcBef>
              <a:spcAft>
                <a:spcPts val="0"/>
              </a:spcAft>
              <a:defRPr lang="en-US"/>
            </a:pPr>
            <a:r>
              <a:rPr kumimoji="0" lang="ko-KR" altLang="en-US" sz="1200" b="1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회사소개용 사업계획서</a:t>
            </a:r>
            <a:endParaRPr kumimoji="0" lang="en-US" altLang="ko-KR" sz="1200" b="1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42244" y="195891"/>
            <a:ext cx="5184576" cy="848436"/>
          </a:xfrm>
        </p:spPr>
        <p:txBody>
          <a:bodyPr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2000" b="1" kern="1200" dirty="0">
                <a:solidFill>
                  <a:srgbClr val="5d8ed5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fld id="{C9B9C246-E75F-424C-B6CB-A469319CA554}" type="datetime1">
              <a:rPr lang="ko-KR" altLang="en-US"/>
              <a:pPr>
                <a:defRPr lang="en-US"/>
              </a:pPr>
              <a:t>2016-02-22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fld id="{C899BBE7-731C-48AF-9FFF-63C82960B8A8}" type="slidenum">
              <a:rPr lang="ko-KR" altLang="en-US"/>
              <a:pPr>
                <a:defRPr 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G:\사업계획서템플릿\106-표지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8"/>
            <a:ext cx="10691813" cy="7559675"/>
          </a:xfrm>
          <a:prstGeom prst="rect">
            <a:avLst/>
          </a:prstGeom>
          <a:noFill/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258468" y="1836415"/>
            <a:ext cx="5635674" cy="2376264"/>
          </a:xfrm>
        </p:spPr>
        <p:txBody>
          <a:bodyPr rtlCol="0" anchor="t"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b="1" kern="1200" dirty="0">
                <a:solidFill>
                  <a:srgbClr val="5D8ED5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A4595-A947-4FD7-90E4-E9058EE5D999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4238F-1DD2-4D25-8038-3FE23720A7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20638"/>
            <a:ext cx="962342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34988" y="1171575"/>
            <a:ext cx="9623425" cy="582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88188"/>
            <a:ext cx="2495550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151A42-B792-4FE5-8652-C1858B47A353}" type="datetimeFigureOut">
              <a:rPr lang="ko-KR" altLang="en-US"/>
              <a:pPr>
                <a:defRPr/>
              </a:pPr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88188"/>
            <a:ext cx="3387725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88188"/>
            <a:ext cx="2495550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40DB0C-B549-4C30-8F8F-F6B9F46A0D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l" defTabSz="995363" rtl="0" eaLnBrk="0" fontAlgn="base" latinLnBrk="1" hangingPunct="0">
        <a:spcBef>
          <a:spcPct val="0"/>
        </a:spcBef>
        <a:spcAft>
          <a:spcPct val="0"/>
        </a:spcAft>
        <a:defRPr lang="ko-KR" altLang="en-US" sz="3800" kern="1200">
          <a:solidFill>
            <a:srgbClr val="000000"/>
          </a:solidFill>
          <a:latin typeface="HY견고딕" pitchFamily="18" charset="-127"/>
          <a:ea typeface="HY견고딕" pitchFamily="18" charset="-127"/>
          <a:cs typeface="+mj-cs"/>
        </a:defRPr>
      </a:lvl1pPr>
      <a:lvl2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4pPr>
      <a:lvl5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5pPr>
      <a:lvl6pPr marL="4572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6pPr>
      <a:lvl7pPr marL="9144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7pPr>
      <a:lvl8pPr marL="13716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8pPr>
      <a:lvl9pPr marL="18288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9pPr>
    </p:titleStyle>
    <p:bodyStyle>
      <a:lvl1pPr marL="373063" indent="-373063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lang="ko-KR" altLang="en-US" sz="27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808038" indent="-3111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244600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741488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239963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292757" y="432259"/>
            <a:ext cx="9086390" cy="5041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(롯데)기업맞춤형 프로젝트 기반 백엔드 자바, 스프링 웹 SW개발자 양성과정</a:t>
            </a:r>
            <a:endParaRPr lang="ko-KR" altLang="en-US"/>
          </a:p>
        </p:txBody>
      </p:sp>
      <p:sp>
        <p:nvSpPr>
          <p:cNvPr id="7172" name="제목 6"/>
          <p:cNvSpPr>
            <a:spLocks noGrp="1"/>
          </p:cNvSpPr>
          <p:nvPr>
            <p:ph type="ctrTitle" idx="0"/>
          </p:nvPr>
        </p:nvSpPr>
        <p:spPr>
          <a:xfrm>
            <a:off x="3978548" y="1476375"/>
            <a:ext cx="6480720" cy="237626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500"/>
              <a:t>HTML5/CSS3/UI디자인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2023/07/12 수행평가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하민수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rot="0">
            <a:off x="3071020" y="2916535"/>
            <a:ext cx="2592544" cy="703263"/>
            <a:chOff x="3071020" y="2916535"/>
            <a:chExt cx="2592544" cy="703263"/>
          </a:xfrm>
        </p:grpSpPr>
        <p:sp>
          <p:nvSpPr>
            <p:cNvPr id="19" name="육각형 18"/>
            <p:cNvSpPr/>
            <p:nvPr/>
          </p:nvSpPr>
          <p:spPr>
            <a:xfrm rot="16200000">
              <a:off x="3029458" y="2958098"/>
              <a:ext cx="703263" cy="62013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8207" name="Text Box 4"/>
            <p:cNvSpPr txBox="1">
              <a:spLocks noChangeArrowheads="1"/>
            </p:cNvSpPr>
            <p:nvPr/>
          </p:nvSpPr>
          <p:spPr>
            <a:xfrm>
              <a:off x="3137170" y="3049875"/>
              <a:ext cx="482519" cy="4002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맑은 고딕"/>
                  <a:ea typeface="맑은 고딕"/>
                </a:rPr>
                <a:t>01</a:t>
              </a:r>
              <a:endParaRPr kumimoji="0" lang="ko-KR" altLang="ko-KR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>
            <a:xfrm>
              <a:off x="3968799" y="3080634"/>
              <a:ext cx="1694766" cy="3385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Real113 Layout</a:t>
              </a:r>
              <a:endParaRPr kumimoji="0"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6326238" y="2916536"/>
            <a:ext cx="1785252" cy="703263"/>
            <a:chOff x="6254229" y="2916536"/>
            <a:chExt cx="1785252" cy="703263"/>
          </a:xfrm>
        </p:grpSpPr>
        <p:sp>
          <p:nvSpPr>
            <p:cNvPr id="29" name="육각형 28"/>
            <p:cNvSpPr/>
            <p:nvPr/>
          </p:nvSpPr>
          <p:spPr>
            <a:xfrm rot="16200000">
              <a:off x="6212667" y="2958099"/>
              <a:ext cx="703263" cy="62013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8203" name="Text Box 4"/>
            <p:cNvSpPr txBox="1">
              <a:spLocks noChangeArrowheads="1"/>
            </p:cNvSpPr>
            <p:nvPr/>
          </p:nvSpPr>
          <p:spPr>
            <a:xfrm>
              <a:off x="6319005" y="3049885"/>
              <a:ext cx="482576" cy="4002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맑은 고딕"/>
                  <a:ea typeface="맑은 고딕"/>
                </a:rPr>
                <a:t>02</a:t>
              </a:r>
              <a:endParaRPr kumimoji="0" lang="ko-KR" altLang="ko-KR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>
            <a:xfrm>
              <a:off x="7065143" y="3088005"/>
              <a:ext cx="974339" cy="3390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Real113</a:t>
              </a:r>
              <a:endParaRPr kumimoji="0"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8" name="Picture 2" descr="G:\사업계획서템플릿\90-목차.png"/>
          <p:cNvPicPr>
            <a:picLocks noChangeAspect="1" noChangeArrowheads="1"/>
          </p:cNvPicPr>
          <p:nvPr/>
        </p:nvPicPr>
        <p:blipFill rotWithShape="1">
          <a:blip r:embed="rId2"/>
          <a:srcRect t="46320"/>
          <a:stretch>
            <a:fillRect/>
          </a:stretch>
        </p:blipFill>
        <p:spPr>
          <a:xfrm>
            <a:off x="445964" y="1648966"/>
            <a:ext cx="2073374" cy="70586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1. Real113 Layout</a:t>
            </a:r>
            <a:endParaRPr lang="en-US" altLang="ko-KR" b="1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6700" y="1368363"/>
            <a:ext cx="5346699" cy="5540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2. Real113 </a:t>
            </a:r>
            <a:endParaRPr lang="en-US" altLang="ko-KR" b="1"/>
          </a:p>
        </p:txBody>
      </p:sp>
      <p:sp>
        <p:nvSpPr>
          <p:cNvPr id="19" name="직사각형 18"/>
          <p:cNvSpPr/>
          <p:nvPr/>
        </p:nvSpPr>
        <p:spPr>
          <a:xfrm>
            <a:off x="5485802" y="2052439"/>
            <a:ext cx="4176464" cy="45920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56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100">
              <a:solidFill>
                <a:prstClr val="white"/>
              </a:solidFill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26620" y="1608105"/>
            <a:ext cx="5608734" cy="5396066"/>
          </a:xfrm>
          <a:prstGeom prst="rect">
            <a:avLst/>
          </a:prstGeom>
        </p:spPr>
      </p:pic>
      <p:sp>
        <p:nvSpPr>
          <p:cNvPr id="43" name=""/>
          <p:cNvSpPr txBox="1"/>
          <p:nvPr/>
        </p:nvSpPr>
        <p:spPr>
          <a:xfrm>
            <a:off x="810196" y="2664507"/>
            <a:ext cx="3348372" cy="391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 예스폼</ep:Company>
  <ep:Words>22</ep:Words>
  <ep:PresentationFormat>사용자 지정</ep:PresentationFormat>
  <ep:Paragraphs>6</ep:Paragraphs>
  <ep:Slides>4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HTML5/CSS3/UI디자인 2023/07/12 수행평가 하민수</vt:lpstr>
      <vt:lpstr>슬라이드 2</vt:lpstr>
      <vt:lpstr>1. Real113 Layout</vt:lpstr>
      <vt:lpstr>2. Real113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2010-02-01T08:03:16.000</dcterms:created>
  <dc:creator>문서서식 예스폼(www.yesform.com) 김다혜</dc:creator>
  <dc:description>본 문서의 저작권은 예스폼(yesform)에 있으며
무단 복제 배포시 법적인 제재를 받을 수 있습니다.</dc:description>
  <cp:keywords>www.yesform.com</cp:keywords>
  <cp:lastModifiedBy>PC</cp:lastModifiedBy>
  <dcterms:modified xsi:type="dcterms:W3CDTF">2023-07-12T13:54:41.952</dcterms:modified>
  <cp:revision>1457</cp:revision>
  <dc:title>예스폼 사업계획서 템플릿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