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0" r:id="rId5"/>
    <p:sldId id="262" r:id="rId6"/>
    <p:sldId id="261" r:id="rId7"/>
    <p:sldId id="257" r:id="rId8"/>
    <p:sldId id="258" r:id="rId9"/>
    <p:sldId id="259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BBC1A-1834-472F-9DEF-2A823C8FD6F5}" v="39" dt="2022-07-07T05:33:5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1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Neil Khoshaba" userId="e9d18a4f-4832-4968-872f-4081ad8dbfb4" providerId="ADAL" clId="{C675C7AB-C718-4737-AE92-F82A76D48E10}"/>
    <pc:docChg chg="undo redo custSel addSld delSld modSld">
      <pc:chgData name="O'Neil Khoshaba" userId="e9d18a4f-4832-4968-872f-4081ad8dbfb4" providerId="ADAL" clId="{C675C7AB-C718-4737-AE92-F82A76D48E10}" dt="2022-07-04T09:50:45.850" v="535" actId="20577"/>
      <pc:docMkLst>
        <pc:docMk/>
      </pc:docMkLst>
      <pc:sldChg chg="del">
        <pc:chgData name="O'Neil Khoshaba" userId="e9d18a4f-4832-4968-872f-4081ad8dbfb4" providerId="ADAL" clId="{C675C7AB-C718-4737-AE92-F82A76D48E10}" dt="2022-07-04T05:58:34.919" v="10" actId="47"/>
        <pc:sldMkLst>
          <pc:docMk/>
          <pc:sldMk cId="2824344273" sldId="256"/>
        </pc:sldMkLst>
      </pc:sldChg>
      <pc:sldChg chg="addSp delSp modSp mod">
        <pc:chgData name="O'Neil Khoshaba" userId="e9d18a4f-4832-4968-872f-4081ad8dbfb4" providerId="ADAL" clId="{C675C7AB-C718-4737-AE92-F82A76D48E10}" dt="2022-07-04T08:58:13.491" v="319" actId="20577"/>
        <pc:sldMkLst>
          <pc:docMk/>
          <pc:sldMk cId="3655146944" sldId="257"/>
        </pc:sldMkLst>
        <pc:spChg chg="add del">
          <ac:chgData name="O'Neil Khoshaba" userId="e9d18a4f-4832-4968-872f-4081ad8dbfb4" providerId="ADAL" clId="{C675C7AB-C718-4737-AE92-F82A76D48E10}" dt="2022-07-04T06:34:16.012" v="15" actId="478"/>
          <ac:spMkLst>
            <pc:docMk/>
            <pc:sldMk cId="3655146944" sldId="257"/>
            <ac:spMk id="2" creationId="{1F78E1A0-AEEA-405B-B779-52B0D8462DFB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" creationId="{8595B5AB-8516-4ED6-91A8-6FE308AB968E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6" creationId="{84D8030B-BAA4-48C7-88B0-44C551936D1B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7" creationId="{F7B943C0-39F2-4E5E-9A00-C7B64650AB8F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8" creationId="{A59C142A-06CF-4263-822F-375851B4D3D8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9" creationId="{F01992B3-D819-47D0-BA3B-2AA3AB067369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10" creationId="{7510859D-6D97-4151-B0AE-6F658CD2D306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11" creationId="{2DE8338F-AAF8-4676-818E-91796841F957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12" creationId="{CBDEE474-827E-4E59-AAD5-3CDBAB9BE8FE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13" creationId="{BF13E3D7-1D04-414A-8FC0-F4B71BE06097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14" creationId="{588B20CB-457F-469B-A16B-F0B83794D34A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15" creationId="{049E031D-C9C5-4FF4-9FF0-9F1A47F42242}"/>
          </ac:spMkLst>
        </pc:spChg>
        <pc:spChg chg="del">
          <ac:chgData name="O'Neil Khoshaba" userId="e9d18a4f-4832-4968-872f-4081ad8dbfb4" providerId="ADAL" clId="{C675C7AB-C718-4737-AE92-F82A76D48E10}" dt="2022-07-04T06:34:00.256" v="11" actId="478"/>
          <ac:spMkLst>
            <pc:docMk/>
            <pc:sldMk cId="3655146944" sldId="257"/>
            <ac:spMk id="17" creationId="{8783233B-F240-4D1C-A0DA-B6DBBF3EDBF3}"/>
          </ac:spMkLst>
        </pc:spChg>
        <pc:spChg chg="mod">
          <ac:chgData name="O'Neil Khoshaba" userId="e9d18a4f-4832-4968-872f-4081ad8dbfb4" providerId="ADAL" clId="{C675C7AB-C718-4737-AE92-F82A76D48E10}" dt="2022-07-04T08:58:13.491" v="319" actId="20577"/>
          <ac:spMkLst>
            <pc:docMk/>
            <pc:sldMk cId="3655146944" sldId="257"/>
            <ac:spMk id="21" creationId="{B7ADC55B-31DA-467D-A363-0F112F2F8C45}"/>
          </ac:spMkLst>
        </pc:spChg>
        <pc:spChg chg="del">
          <ac:chgData name="O'Neil Khoshaba" userId="e9d18a4f-4832-4968-872f-4081ad8dbfb4" providerId="ADAL" clId="{C675C7AB-C718-4737-AE92-F82A76D48E10}" dt="2022-07-04T06:35:11.612" v="41" actId="478"/>
          <ac:spMkLst>
            <pc:docMk/>
            <pc:sldMk cId="3655146944" sldId="257"/>
            <ac:spMk id="24" creationId="{4ADE2E35-2603-4AFE-AFA1-4E30D583A796}"/>
          </ac:spMkLst>
        </pc:spChg>
        <pc:spChg chg="del">
          <ac:chgData name="O'Neil Khoshaba" userId="e9d18a4f-4832-4968-872f-4081ad8dbfb4" providerId="ADAL" clId="{C675C7AB-C718-4737-AE92-F82A76D48E10}" dt="2022-07-04T06:35:12.723" v="42" actId="478"/>
          <ac:spMkLst>
            <pc:docMk/>
            <pc:sldMk cId="3655146944" sldId="257"/>
            <ac:spMk id="25" creationId="{6951DFBF-82EF-415D-B109-E8F3D177ECAE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26" creationId="{1B393CAE-63D7-4893-BC9B-C1C191A3077F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27" creationId="{759FE6A9-CBAF-4D9B-B67D-34935B3F18D3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28" creationId="{57273DA8-7DB8-4950-9634-C0C7DD9819E0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29" creationId="{77441A7E-39F5-4FB6-865F-3C23D67EE780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0" creationId="{3AA9EEE8-AF8B-4C59-B6DE-0FF8CBB3BB8B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1" creationId="{19C95FB4-B614-460E-B158-218CED207B0B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2" creationId="{00D9DBD8-2CCE-4353-A303-9E6D0A25AFC6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3" creationId="{B109E870-8941-44EF-B264-F8A07A6F8FD1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4" creationId="{DD68AF2B-C50D-4769-AD65-A0EB0787B7DC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5" creationId="{A684F09C-B48B-4292-871A-3F2386E68310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6" creationId="{DBE8666A-83E7-4703-B694-9F3FCE312AAB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7" creationId="{A3DBD1EF-D33C-4741-88DC-DE20EB4555BF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8" creationId="{586A18AA-F077-4915-8162-B9A91E24C822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39" creationId="{0D9EE5C4-3080-4B73-BA83-F5451D110BD6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0" creationId="{A5BBFEAE-36CE-4A2A-A0AA-E8DABC5EAEA1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1" creationId="{54DDDF59-095A-4267-8FE0-ECB9682FB842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2" creationId="{05060066-2898-42E0-A715-8A7771E69949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3" creationId="{2F793842-A431-4974-8550-59D763EAB37A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4" creationId="{E5638FD9-26DA-4B8F-A663-E100A924F3F6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5" creationId="{472F8AE7-32D1-47E5-8D78-1C3598C9FC10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6" creationId="{F4F8049C-6C37-41D6-B22A-020964307702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7" creationId="{12A05CF8-D242-4343-9203-CDD63C70A53B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8" creationId="{BEAA8F8A-3F42-4B73-A0C1-DEE84659EE17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49" creationId="{C526CDBB-6A89-4416-A537-4D58C2F57681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0" creationId="{0FC580DD-595C-4C59-A7F6-799AD6D7C39F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1" creationId="{1AC55158-1731-475A-8BF9-692C452E1EAD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2" creationId="{564EE4B8-5E78-4A50-867A-DC9458265B6D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3" creationId="{D7271402-5792-4510-A331-C4CF2399EE2E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4" creationId="{BBCB34C7-9247-44D7-9BAA-0B67139B55A2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5" creationId="{EF9ED738-978F-4B26-83CE-8096B94D73F6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6" creationId="{2C7EECDB-BC71-4F32-859B-9AE9D7A14C4E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7" creationId="{BEE60431-7248-41C6-80EC-35DD2208307C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8" creationId="{E378179D-1806-4D5D-BEEC-969A76133FD9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59" creationId="{D5B71D88-4634-4394-A71C-51BE36D98E20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60" creationId="{5D3BD986-AE20-49E1-8D2E-2FCF1641696C}"/>
          </ac:spMkLst>
        </pc:spChg>
        <pc:spChg chg="del">
          <ac:chgData name="O'Neil Khoshaba" userId="e9d18a4f-4832-4968-872f-4081ad8dbfb4" providerId="ADAL" clId="{C675C7AB-C718-4737-AE92-F82A76D48E10}" dt="2022-07-04T06:36:12.303" v="49" actId="478"/>
          <ac:spMkLst>
            <pc:docMk/>
            <pc:sldMk cId="3655146944" sldId="257"/>
            <ac:spMk id="61" creationId="{A9B847D6-5C01-422C-92E6-35C5A21B6928}"/>
          </ac:spMkLst>
        </pc:spChg>
        <pc:spChg chg="mod">
          <ac:chgData name="O'Neil Khoshaba" userId="e9d18a4f-4832-4968-872f-4081ad8dbfb4" providerId="ADAL" clId="{C675C7AB-C718-4737-AE92-F82A76D48E10}" dt="2022-07-04T08:57:43.819" v="308" actId="1076"/>
          <ac:spMkLst>
            <pc:docMk/>
            <pc:sldMk cId="3655146944" sldId="257"/>
            <ac:spMk id="62" creationId="{ED7B1FFF-CB62-4465-AC7C-15581D6838D3}"/>
          </ac:spMkLst>
        </pc:spChg>
        <pc:spChg chg="del mod">
          <ac:chgData name="O'Neil Khoshaba" userId="e9d18a4f-4832-4968-872f-4081ad8dbfb4" providerId="ADAL" clId="{C675C7AB-C718-4737-AE92-F82A76D48E10}" dt="2022-07-04T06:37:01.646" v="59" actId="478"/>
          <ac:spMkLst>
            <pc:docMk/>
            <pc:sldMk cId="3655146944" sldId="257"/>
            <ac:spMk id="63" creationId="{EAF32130-EFC2-436E-8272-FA5E4DA1BE57}"/>
          </ac:spMkLst>
        </pc:spChg>
        <pc:spChg chg="mod">
          <ac:chgData name="O'Neil Khoshaba" userId="e9d18a4f-4832-4968-872f-4081ad8dbfb4" providerId="ADAL" clId="{C675C7AB-C718-4737-AE92-F82A76D48E10}" dt="2022-07-04T08:57:39.380" v="307" actId="1076"/>
          <ac:spMkLst>
            <pc:docMk/>
            <pc:sldMk cId="3655146944" sldId="257"/>
            <ac:spMk id="64" creationId="{AD360E9F-2F01-475F-B925-74754A5FF344}"/>
          </ac:spMkLst>
        </pc:spChg>
        <pc:spChg chg="del mod">
          <ac:chgData name="O'Neil Khoshaba" userId="e9d18a4f-4832-4968-872f-4081ad8dbfb4" providerId="ADAL" clId="{C675C7AB-C718-4737-AE92-F82A76D48E10}" dt="2022-07-04T06:37:45.055" v="81" actId="478"/>
          <ac:spMkLst>
            <pc:docMk/>
            <pc:sldMk cId="3655146944" sldId="257"/>
            <ac:spMk id="65" creationId="{D2BF1DDD-B6B0-4790-89CD-B3B8AB0FF7C3}"/>
          </ac:spMkLst>
        </pc:spChg>
        <pc:spChg chg="mod">
          <ac:chgData name="O'Neil Khoshaba" userId="e9d18a4f-4832-4968-872f-4081ad8dbfb4" providerId="ADAL" clId="{C675C7AB-C718-4737-AE92-F82A76D48E10}" dt="2022-07-04T08:44:50.096" v="249" actId="207"/>
          <ac:spMkLst>
            <pc:docMk/>
            <pc:sldMk cId="3655146944" sldId="257"/>
            <ac:spMk id="68" creationId="{5097D9B1-2786-4001-8EC8-6F3C282B016D}"/>
          </ac:spMkLst>
        </pc:spChg>
        <pc:spChg chg="mod">
          <ac:chgData name="O'Neil Khoshaba" userId="e9d18a4f-4832-4968-872f-4081ad8dbfb4" providerId="ADAL" clId="{C675C7AB-C718-4737-AE92-F82A76D48E10}" dt="2022-07-04T08:44:52.329" v="250" actId="207"/>
          <ac:spMkLst>
            <pc:docMk/>
            <pc:sldMk cId="3655146944" sldId="257"/>
            <ac:spMk id="69" creationId="{EBD2C925-3D49-46E4-92EE-14876729E844}"/>
          </ac:spMkLst>
        </pc:spChg>
        <pc:spChg chg="mod">
          <ac:chgData name="O'Neil Khoshaba" userId="e9d18a4f-4832-4968-872f-4081ad8dbfb4" providerId="ADAL" clId="{C675C7AB-C718-4737-AE92-F82A76D48E10}" dt="2022-07-04T08:44:54.404" v="251" actId="207"/>
          <ac:spMkLst>
            <pc:docMk/>
            <pc:sldMk cId="3655146944" sldId="257"/>
            <ac:spMk id="70" creationId="{71F4331B-08F8-4B1D-B7F1-A8C119B712D7}"/>
          </ac:spMkLst>
        </pc:spChg>
        <pc:spChg chg="add mod">
          <ac:chgData name="O'Neil Khoshaba" userId="e9d18a4f-4832-4968-872f-4081ad8dbfb4" providerId="ADAL" clId="{C675C7AB-C718-4737-AE92-F82A76D48E10}" dt="2022-07-04T06:35:56.672" v="48" actId="1076"/>
          <ac:spMkLst>
            <pc:docMk/>
            <pc:sldMk cId="3655146944" sldId="257"/>
            <ac:spMk id="71" creationId="{158BA252-6960-4F09-AB4F-84F3F773C13E}"/>
          </ac:spMkLst>
        </pc:spChg>
        <pc:spChg chg="add mod">
          <ac:chgData name="O'Neil Khoshaba" userId="e9d18a4f-4832-4968-872f-4081ad8dbfb4" providerId="ADAL" clId="{C675C7AB-C718-4737-AE92-F82A76D48E10}" dt="2022-07-04T06:53:20.136" v="243" actId="20577"/>
          <ac:spMkLst>
            <pc:docMk/>
            <pc:sldMk cId="3655146944" sldId="257"/>
            <ac:spMk id="72" creationId="{19527FA1-B072-490F-912B-8B2B028B613F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73" creationId="{9BDABE6B-D6E6-4ACF-B3CB-A8F99E5F5C4E}"/>
          </ac:spMkLst>
        </pc:spChg>
        <pc:spChg chg="add del mod">
          <ac:chgData name="O'Neil Khoshaba" userId="e9d18a4f-4832-4968-872f-4081ad8dbfb4" providerId="ADAL" clId="{C675C7AB-C718-4737-AE92-F82A76D48E10}" dt="2022-07-04T08:53:39.241" v="300" actId="478"/>
          <ac:spMkLst>
            <pc:docMk/>
            <pc:sldMk cId="3655146944" sldId="257"/>
            <ac:spMk id="74" creationId="{E93BCABA-3C47-49FA-A3E2-A9FD19582830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75" creationId="{7AABC961-B5F8-4368-B6D6-22B77219C44E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76" creationId="{160B463D-BE23-432D-B524-84CB54BA0187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77" creationId="{76D539E2-0054-4113-9C8D-4ADD20E7F930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78" creationId="{A04030D0-BE02-4411-ABBF-3003C2EF111D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79" creationId="{0523D140-6A79-4B24-A733-B39B4753F319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0" creationId="{17D06A15-ACE3-4594-B94E-5EB4BDB24EFF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1" creationId="{7C4CA8E2-2E15-44D1-8448-A269BC4466B7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2" creationId="{029D6789-52E0-40C5-B80C-2A140B81B926}"/>
          </ac:spMkLst>
        </pc:spChg>
        <pc:spChg chg="add del mod">
          <ac:chgData name="O'Neil Khoshaba" userId="e9d18a4f-4832-4968-872f-4081ad8dbfb4" providerId="ADAL" clId="{C675C7AB-C718-4737-AE92-F82A76D48E10}" dt="2022-07-04T08:51:19.376" v="271" actId="478"/>
          <ac:spMkLst>
            <pc:docMk/>
            <pc:sldMk cId="3655146944" sldId="257"/>
            <ac:spMk id="83" creationId="{260CF375-1092-4D34-9DF4-04BA261A04D4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4" creationId="{53DECF74-1BF1-4228-86F1-78CF43150E64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5" creationId="{E08AA541-52E8-4299-BC7C-EEAC1DD47CAD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6" creationId="{6784F25A-6002-41A4-AD21-BD13586215FA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7" creationId="{57501AD4-4A04-418E-A833-62193DF8D5BD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8" creationId="{AC796080-2F9F-4430-B9CC-4EA4B624EA53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89" creationId="{C3643465-FF1D-42A4-AFC3-A995AB24465A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0" creationId="{3C0BA7CC-F8F1-4A49-8F2E-C30F38C066E8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1" creationId="{F1F88C20-BF28-4F2C-B687-C508B0598C19}"/>
          </ac:spMkLst>
        </pc:spChg>
        <pc:spChg chg="add del mod">
          <ac:chgData name="O'Neil Khoshaba" userId="e9d18a4f-4832-4968-872f-4081ad8dbfb4" providerId="ADAL" clId="{C675C7AB-C718-4737-AE92-F82A76D48E10}" dt="2022-07-04T08:51:19.376" v="271" actId="478"/>
          <ac:spMkLst>
            <pc:docMk/>
            <pc:sldMk cId="3655146944" sldId="257"/>
            <ac:spMk id="92" creationId="{CB482FAC-4855-411D-A78C-B4898E61B65E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3" creationId="{7F0A738E-0F56-4DD7-A99B-3BD5FABDD752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4" creationId="{E9A7DB7C-29D3-4110-B042-C2E369D4CF7E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5" creationId="{A7A7AB7B-4329-43E2-AE37-A5D8068DB095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6" creationId="{6ABDA855-BDD3-41DE-ADCE-0A777BB76968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7" creationId="{73DFFB91-39B7-4A60-B3BB-55FBE9A9E714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8" creationId="{7E2ADD1D-C384-40C0-9C2B-57A84DEF2A61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99" creationId="{12BA7A85-25A2-4A77-B6DA-E39B1FA72C54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0" creationId="{C53FA188-B706-4F3A-B10D-534EE8C5FAFC}"/>
          </ac:spMkLst>
        </pc:spChg>
        <pc:spChg chg="add del mod">
          <ac:chgData name="O'Neil Khoshaba" userId="e9d18a4f-4832-4968-872f-4081ad8dbfb4" providerId="ADAL" clId="{C675C7AB-C718-4737-AE92-F82A76D48E10}" dt="2022-07-04T08:51:19.376" v="271" actId="478"/>
          <ac:spMkLst>
            <pc:docMk/>
            <pc:sldMk cId="3655146944" sldId="257"/>
            <ac:spMk id="101" creationId="{DE2A891A-9E72-4BB2-864A-E0179A624DE2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2" creationId="{59409809-0CF4-4F17-879E-BB4CED21E60C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3" creationId="{3B79049A-96E0-4690-A009-A1D3B494D068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4" creationId="{E0F5B7DE-2A34-4035-A0DF-2C37DEE20E23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5" creationId="{05129908-55FD-4627-BC8B-396B4EC8E8FD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6" creationId="{B6459C7A-3EB7-4B3E-9335-E6E8AB34D4D7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7" creationId="{B022C9BF-CCCF-4B80-9254-D6E1F73775E6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8" creationId="{9EE7D4D4-DB5A-4514-8D05-832429CA5445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09" creationId="{14CF9231-551B-48F8-902D-AFFAD116ECD1}"/>
          </ac:spMkLst>
        </pc:spChg>
        <pc:spChg chg="add del mod">
          <ac:chgData name="O'Neil Khoshaba" userId="e9d18a4f-4832-4968-872f-4081ad8dbfb4" providerId="ADAL" clId="{C675C7AB-C718-4737-AE92-F82A76D48E10}" dt="2022-07-04T08:51:19.376" v="271" actId="478"/>
          <ac:spMkLst>
            <pc:docMk/>
            <pc:sldMk cId="3655146944" sldId="257"/>
            <ac:spMk id="110" creationId="{F052AFC8-9D2A-479A-988E-0901913FCFB9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1" creationId="{9BC1147E-0CB0-4997-919C-407216284D4C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2" creationId="{001EE074-5FAD-4973-850E-E3F019911900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3" creationId="{75C8BD7E-0235-4B62-9B72-FEDE6113AB8A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4" creationId="{592EA3A8-AC54-4453-82AE-7B1B08946AAF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5" creationId="{A2218C80-81A5-49DD-8889-44C7E5E746A6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6" creationId="{61283F6D-E631-4226-9AB2-CCFB6C0BF497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7" creationId="{3AFFEE4A-D7B8-4432-BADE-734AFB847694}"/>
          </ac:spMkLst>
        </pc:spChg>
        <pc:spChg chg="add mod">
          <ac:chgData name="O'Neil Khoshaba" userId="e9d18a4f-4832-4968-872f-4081ad8dbfb4" providerId="ADAL" clId="{C675C7AB-C718-4737-AE92-F82A76D48E10}" dt="2022-07-04T08:57:36.040" v="306" actId="1076"/>
          <ac:spMkLst>
            <pc:docMk/>
            <pc:sldMk cId="3655146944" sldId="257"/>
            <ac:spMk id="118" creationId="{1B5420D5-AD66-43AF-9F2E-5D531725708B}"/>
          </ac:spMkLst>
        </pc:spChg>
        <pc:spChg chg="add del mod">
          <ac:chgData name="O'Neil Khoshaba" userId="e9d18a4f-4832-4968-872f-4081ad8dbfb4" providerId="ADAL" clId="{C675C7AB-C718-4737-AE92-F82A76D48E10}" dt="2022-07-04T08:51:19.376" v="271" actId="478"/>
          <ac:spMkLst>
            <pc:docMk/>
            <pc:sldMk cId="3655146944" sldId="257"/>
            <ac:spMk id="119" creationId="{9708B708-7B01-4018-8B55-816564757FA1}"/>
          </ac:spMkLst>
        </pc:spChg>
        <pc:graphicFrameChg chg="del">
          <ac:chgData name="O'Neil Khoshaba" userId="e9d18a4f-4832-4968-872f-4081ad8dbfb4" providerId="ADAL" clId="{C675C7AB-C718-4737-AE92-F82A76D48E10}" dt="2022-07-04T06:34:00.256" v="11" actId="478"/>
          <ac:graphicFrameMkLst>
            <pc:docMk/>
            <pc:sldMk cId="3655146944" sldId="257"/>
            <ac:graphicFrameMk id="16" creationId="{7F3B6C08-59D3-40A2-A024-8CF54CFD3EF3}"/>
          </ac:graphicFrameMkLst>
        </pc:graphicFrameChg>
        <pc:graphicFrameChg chg="del">
          <ac:chgData name="O'Neil Khoshaba" userId="e9d18a4f-4832-4968-872f-4081ad8dbfb4" providerId="ADAL" clId="{C675C7AB-C718-4737-AE92-F82A76D48E10}" dt="2022-07-04T06:34:05.122" v="13" actId="478"/>
          <ac:graphicFrameMkLst>
            <pc:docMk/>
            <pc:sldMk cId="3655146944" sldId="257"/>
            <ac:graphicFrameMk id="22" creationId="{BDA29729-FEA4-4B9E-BFD9-D0777F413DF4}"/>
          </ac:graphicFrameMkLst>
        </pc:graphicFrameChg>
        <pc:graphicFrameChg chg="del modGraphic">
          <ac:chgData name="O'Neil Khoshaba" userId="e9d18a4f-4832-4968-872f-4081ad8dbfb4" providerId="ADAL" clId="{C675C7AB-C718-4737-AE92-F82A76D48E10}" dt="2022-07-04T06:34:05.122" v="13" actId="478"/>
          <ac:graphicFrameMkLst>
            <pc:docMk/>
            <pc:sldMk cId="3655146944" sldId="257"/>
            <ac:graphicFrameMk id="23" creationId="{684D561A-A2C2-4901-A184-91332C111048}"/>
          </ac:graphicFrameMkLst>
        </pc:graphicFrameChg>
        <pc:cxnChg chg="del">
          <ac:chgData name="O'Neil Khoshaba" userId="e9d18a4f-4832-4968-872f-4081ad8dbfb4" providerId="ADAL" clId="{C675C7AB-C718-4737-AE92-F82A76D48E10}" dt="2022-07-04T06:34:00.256" v="11" actId="478"/>
          <ac:cxnSpMkLst>
            <pc:docMk/>
            <pc:sldMk cId="3655146944" sldId="257"/>
            <ac:cxnSpMk id="18" creationId="{FEB18639-89D6-41A7-BBF2-454A83BD57D7}"/>
          </ac:cxnSpMkLst>
        </pc:cxnChg>
        <pc:cxnChg chg="del">
          <ac:chgData name="O'Neil Khoshaba" userId="e9d18a4f-4832-4968-872f-4081ad8dbfb4" providerId="ADAL" clId="{C675C7AB-C718-4737-AE92-F82A76D48E10}" dt="2022-07-04T06:34:00.256" v="11" actId="478"/>
          <ac:cxnSpMkLst>
            <pc:docMk/>
            <pc:sldMk cId="3655146944" sldId="257"/>
            <ac:cxnSpMk id="19" creationId="{C84F4C02-49E8-44ED-8B40-52E2B4F86A35}"/>
          </ac:cxnSpMkLst>
        </pc:cxnChg>
        <pc:cxnChg chg="del">
          <ac:chgData name="O'Neil Khoshaba" userId="e9d18a4f-4832-4968-872f-4081ad8dbfb4" providerId="ADAL" clId="{C675C7AB-C718-4737-AE92-F82A76D48E10}" dt="2022-07-04T06:34:00.256" v="11" actId="478"/>
          <ac:cxnSpMkLst>
            <pc:docMk/>
            <pc:sldMk cId="3655146944" sldId="257"/>
            <ac:cxnSpMk id="20" creationId="{E24CCBB6-EE21-48C9-8CAA-9732EB920FFB}"/>
          </ac:cxnSpMkLst>
        </pc:cxnChg>
      </pc:sldChg>
      <pc:sldChg chg="addSp delSp modSp add mod">
        <pc:chgData name="O'Neil Khoshaba" userId="e9d18a4f-4832-4968-872f-4081ad8dbfb4" providerId="ADAL" clId="{C675C7AB-C718-4737-AE92-F82A76D48E10}" dt="2022-07-04T09:19:44.968" v="510"/>
        <pc:sldMkLst>
          <pc:docMk/>
          <pc:sldMk cId="3004702228" sldId="258"/>
        </pc:sldMkLst>
        <pc:spChg chg="add mod">
          <ac:chgData name="O'Neil Khoshaba" userId="e9d18a4f-4832-4968-872f-4081ad8dbfb4" providerId="ADAL" clId="{C675C7AB-C718-4737-AE92-F82A76D48E10}" dt="2022-07-04T09:05:45.368" v="359" actId="17032"/>
          <ac:spMkLst>
            <pc:docMk/>
            <pc:sldMk cId="3004702228" sldId="258"/>
            <ac:spMk id="2" creationId="{E2D30B3B-FF07-48A2-82C6-26CB514FE492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" creationId="{8595B5AB-8516-4ED6-91A8-6FE308AB968E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6" creationId="{84D8030B-BAA4-48C7-88B0-44C551936D1B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7" creationId="{F7B943C0-39F2-4E5E-9A00-C7B64650AB8F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8" creationId="{A59C142A-06CF-4263-822F-375851B4D3D8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9" creationId="{F01992B3-D819-47D0-BA3B-2AA3AB067369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10" creationId="{7510859D-6D97-4151-B0AE-6F658CD2D306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11" creationId="{2DE8338F-AAF8-4676-818E-91796841F957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12" creationId="{CBDEE474-827E-4E59-AAD5-3CDBAB9BE8FE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13" creationId="{BF13E3D7-1D04-414A-8FC0-F4B71BE06097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14" creationId="{588B20CB-457F-469B-A16B-F0B83794D34A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15" creationId="{049E031D-C9C5-4FF4-9FF0-9F1A47F42242}"/>
          </ac:spMkLst>
        </pc:spChg>
        <pc:spChg chg="del">
          <ac:chgData name="O'Neil Khoshaba" userId="e9d18a4f-4832-4968-872f-4081ad8dbfb4" providerId="ADAL" clId="{C675C7AB-C718-4737-AE92-F82A76D48E10}" dt="2022-07-04T09:00:49.556" v="324" actId="478"/>
          <ac:spMkLst>
            <pc:docMk/>
            <pc:sldMk cId="3004702228" sldId="258"/>
            <ac:spMk id="17" creationId="{8783233B-F240-4D1C-A0DA-B6DBBF3EDBF3}"/>
          </ac:spMkLst>
        </pc:spChg>
        <pc:spChg chg="del">
          <ac:chgData name="O'Neil Khoshaba" userId="e9d18a4f-4832-4968-872f-4081ad8dbfb4" providerId="ADAL" clId="{C675C7AB-C718-4737-AE92-F82A76D48E10}" dt="2022-07-04T08:45:53.509" v="263" actId="478"/>
          <ac:spMkLst>
            <pc:docMk/>
            <pc:sldMk cId="3004702228" sldId="258"/>
            <ac:spMk id="21" creationId="{B7ADC55B-31DA-467D-A363-0F112F2F8C45}"/>
          </ac:spMkLst>
        </pc:spChg>
        <pc:spChg chg="del">
          <ac:chgData name="O'Neil Khoshaba" userId="e9d18a4f-4832-4968-872f-4081ad8dbfb4" providerId="ADAL" clId="{C675C7AB-C718-4737-AE92-F82A76D48E10}" dt="2022-07-04T08:45:53.509" v="263" actId="478"/>
          <ac:spMkLst>
            <pc:docMk/>
            <pc:sldMk cId="3004702228" sldId="258"/>
            <ac:spMk id="24" creationId="{4ADE2E35-2603-4AFE-AFA1-4E30D583A796}"/>
          </ac:spMkLst>
        </pc:spChg>
        <pc:spChg chg="del">
          <ac:chgData name="O'Neil Khoshaba" userId="e9d18a4f-4832-4968-872f-4081ad8dbfb4" providerId="ADAL" clId="{C675C7AB-C718-4737-AE92-F82A76D48E10}" dt="2022-07-04T08:45:53.509" v="263" actId="478"/>
          <ac:spMkLst>
            <pc:docMk/>
            <pc:sldMk cId="3004702228" sldId="258"/>
            <ac:spMk id="25" creationId="{6951DFBF-82EF-415D-B109-E8F3D177ECAE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26" creationId="{1B393CAE-63D7-4893-BC9B-C1C191A3077F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27" creationId="{759FE6A9-CBAF-4D9B-B67D-34935B3F18D3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28" creationId="{57273DA8-7DB8-4950-9634-C0C7DD9819E0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29" creationId="{77441A7E-39F5-4FB6-865F-3C23D67EE780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0" creationId="{3AA9EEE8-AF8B-4C59-B6DE-0FF8CBB3BB8B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1" creationId="{19C95FB4-B614-460E-B158-218CED207B0B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2" creationId="{00D9DBD8-2CCE-4353-A303-9E6D0A25AFC6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3" creationId="{B109E870-8941-44EF-B264-F8A07A6F8FD1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4" creationId="{DD68AF2B-C50D-4769-AD65-A0EB0787B7DC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5" creationId="{A684F09C-B48B-4292-871A-3F2386E68310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6" creationId="{DBE8666A-83E7-4703-B694-9F3FCE312AAB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7" creationId="{A3DBD1EF-D33C-4741-88DC-DE20EB4555BF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8" creationId="{586A18AA-F077-4915-8162-B9A91E24C822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39" creationId="{0D9EE5C4-3080-4B73-BA83-F5451D110BD6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0" creationId="{A5BBFEAE-36CE-4A2A-A0AA-E8DABC5EAEA1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1" creationId="{54DDDF59-095A-4267-8FE0-ECB9682FB842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2" creationId="{05060066-2898-42E0-A715-8A7771E69949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3" creationId="{2F793842-A431-4974-8550-59D763EAB37A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4" creationId="{E5638FD9-26DA-4B8F-A663-E100A924F3F6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5" creationId="{472F8AE7-32D1-47E5-8D78-1C3598C9FC10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6" creationId="{F4F8049C-6C37-41D6-B22A-020964307702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7" creationId="{12A05CF8-D242-4343-9203-CDD63C70A53B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8" creationId="{BEAA8F8A-3F42-4B73-A0C1-DEE84659EE17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49" creationId="{C526CDBB-6A89-4416-A537-4D58C2F57681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0" creationId="{0FC580DD-595C-4C59-A7F6-799AD6D7C39F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1" creationId="{1AC55158-1731-475A-8BF9-692C452E1EAD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2" creationId="{564EE4B8-5E78-4A50-867A-DC9458265B6D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3" creationId="{D7271402-5792-4510-A331-C4CF2399EE2E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4" creationId="{BBCB34C7-9247-44D7-9BAA-0B67139B55A2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5" creationId="{EF9ED738-978F-4B26-83CE-8096B94D73F6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6" creationId="{2C7EECDB-BC71-4F32-859B-9AE9D7A14C4E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7" creationId="{BEE60431-7248-41C6-80EC-35DD2208307C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8" creationId="{E378179D-1806-4D5D-BEEC-969A76133FD9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59" creationId="{D5B71D88-4634-4394-A71C-51BE36D98E20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60" creationId="{5D3BD986-AE20-49E1-8D2E-2FCF1641696C}"/>
          </ac:spMkLst>
        </pc:spChg>
        <pc:spChg chg="del">
          <ac:chgData name="O'Neil Khoshaba" userId="e9d18a4f-4832-4968-872f-4081ad8dbfb4" providerId="ADAL" clId="{C675C7AB-C718-4737-AE92-F82A76D48E10}" dt="2022-07-04T09:00:46.782" v="323" actId="478"/>
          <ac:spMkLst>
            <pc:docMk/>
            <pc:sldMk cId="3004702228" sldId="258"/>
            <ac:spMk id="61" creationId="{A9B847D6-5C01-422C-92E6-35C5A21B6928}"/>
          </ac:spMkLst>
        </pc:spChg>
        <pc:spChg chg="del">
          <ac:chgData name="O'Neil Khoshaba" userId="e9d18a4f-4832-4968-872f-4081ad8dbfb4" providerId="ADAL" clId="{C675C7AB-C718-4737-AE92-F82A76D48E10}" dt="2022-07-04T08:59:09.948" v="320" actId="478"/>
          <ac:spMkLst>
            <pc:docMk/>
            <pc:sldMk cId="3004702228" sldId="258"/>
            <ac:spMk id="62" creationId="{ED7B1FFF-CB62-4465-AC7C-15581D6838D3}"/>
          </ac:spMkLst>
        </pc:spChg>
        <pc:spChg chg="del">
          <ac:chgData name="O'Neil Khoshaba" userId="e9d18a4f-4832-4968-872f-4081ad8dbfb4" providerId="ADAL" clId="{C675C7AB-C718-4737-AE92-F82A76D48E10}" dt="2022-07-04T08:59:12.684" v="321" actId="478"/>
          <ac:spMkLst>
            <pc:docMk/>
            <pc:sldMk cId="3004702228" sldId="258"/>
            <ac:spMk id="63" creationId="{EAF32130-EFC2-436E-8272-FA5E4DA1BE57}"/>
          </ac:spMkLst>
        </pc:spChg>
        <pc:spChg chg="del">
          <ac:chgData name="O'Neil Khoshaba" userId="e9d18a4f-4832-4968-872f-4081ad8dbfb4" providerId="ADAL" clId="{C675C7AB-C718-4737-AE92-F82A76D48E10}" dt="2022-07-04T08:59:14.580" v="322" actId="478"/>
          <ac:spMkLst>
            <pc:docMk/>
            <pc:sldMk cId="3004702228" sldId="258"/>
            <ac:spMk id="64" creationId="{AD360E9F-2F01-475F-B925-74754A5FF344}"/>
          </ac:spMkLst>
        </pc:spChg>
        <pc:spChg chg="del">
          <ac:chgData name="O'Neil Khoshaba" userId="e9d18a4f-4832-4968-872f-4081ad8dbfb4" providerId="ADAL" clId="{C675C7AB-C718-4737-AE92-F82A76D48E10}" dt="2022-07-04T08:59:14.580" v="322" actId="478"/>
          <ac:spMkLst>
            <pc:docMk/>
            <pc:sldMk cId="3004702228" sldId="258"/>
            <ac:spMk id="65" creationId="{D2BF1DDD-B6B0-4790-89CD-B3B8AB0FF7C3}"/>
          </ac:spMkLst>
        </pc:spChg>
        <pc:spChg chg="mod">
          <ac:chgData name="O'Neil Khoshaba" userId="e9d18a4f-4832-4968-872f-4081ad8dbfb4" providerId="ADAL" clId="{C675C7AB-C718-4737-AE92-F82A76D48E10}" dt="2022-07-04T08:45:02.371" v="252" actId="207"/>
          <ac:spMkLst>
            <pc:docMk/>
            <pc:sldMk cId="3004702228" sldId="258"/>
            <ac:spMk id="67" creationId="{4FDD5DCA-BB3D-48D4-9003-F79250377F0C}"/>
          </ac:spMkLst>
        </pc:spChg>
        <pc:spChg chg="mod">
          <ac:chgData name="O'Neil Khoshaba" userId="e9d18a4f-4832-4968-872f-4081ad8dbfb4" providerId="ADAL" clId="{C675C7AB-C718-4737-AE92-F82A76D48E10}" dt="2022-07-04T08:45:03.853" v="253" actId="207"/>
          <ac:spMkLst>
            <pc:docMk/>
            <pc:sldMk cId="3004702228" sldId="258"/>
            <ac:spMk id="69" creationId="{EBD2C925-3D49-46E4-92EE-14876729E844}"/>
          </ac:spMkLst>
        </pc:spChg>
        <pc:spChg chg="mod">
          <ac:chgData name="O'Neil Khoshaba" userId="e9d18a4f-4832-4968-872f-4081ad8dbfb4" providerId="ADAL" clId="{C675C7AB-C718-4737-AE92-F82A76D48E10}" dt="2022-07-04T08:45:05.320" v="254" actId="207"/>
          <ac:spMkLst>
            <pc:docMk/>
            <pc:sldMk cId="3004702228" sldId="258"/>
            <ac:spMk id="70" creationId="{71F4331B-08F8-4B1D-B7F1-A8C119B712D7}"/>
          </ac:spMkLst>
        </pc:spChg>
        <pc:spChg chg="add mod">
          <ac:chgData name="O'Neil Khoshaba" userId="e9d18a4f-4832-4968-872f-4081ad8dbfb4" providerId="ADAL" clId="{C675C7AB-C718-4737-AE92-F82A76D48E10}" dt="2022-07-04T09:02:38.420" v="344" actId="1076"/>
          <ac:spMkLst>
            <pc:docMk/>
            <pc:sldMk cId="3004702228" sldId="258"/>
            <ac:spMk id="71" creationId="{7F23E3B1-4A8C-46B5-8E21-18E9B5DE78A8}"/>
          </ac:spMkLst>
        </pc:spChg>
        <pc:spChg chg="add mod">
          <ac:chgData name="O'Neil Khoshaba" userId="e9d18a4f-4832-4968-872f-4081ad8dbfb4" providerId="ADAL" clId="{C675C7AB-C718-4737-AE92-F82A76D48E10}" dt="2022-07-04T09:02:38.420" v="344" actId="1076"/>
          <ac:spMkLst>
            <pc:docMk/>
            <pc:sldMk cId="3004702228" sldId="258"/>
            <ac:spMk id="72" creationId="{D3D0D776-FE28-4773-B50E-650776AEAC82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73" creationId="{1ED1FFAD-B070-48CF-9662-986B1FD01023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74" creationId="{9585B75B-651F-4E03-8A38-33D8F42ED040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75" creationId="{94C864C6-20D3-46D9-A3D0-AEEB8230CF7C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76" creationId="{4D819A05-67AD-443A-9F10-875B01E1EDD4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77" creationId="{E7C4B99E-9C3F-4A9E-929F-C1FACB8C3AE2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78" creationId="{5C15BCC9-BC88-4279-872A-D5D29F416C5B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79" creationId="{F9C58FDB-C469-4C73-A8E4-954B27278698}"/>
          </ac:spMkLst>
        </pc:spChg>
        <pc:spChg chg="add mod">
          <ac:chgData name="O'Neil Khoshaba" userId="e9d18a4f-4832-4968-872f-4081ad8dbfb4" providerId="ADAL" clId="{C675C7AB-C718-4737-AE92-F82A76D48E10}" dt="2022-07-04T09:02:38.420" v="344" actId="1076"/>
          <ac:spMkLst>
            <pc:docMk/>
            <pc:sldMk cId="3004702228" sldId="258"/>
            <ac:spMk id="80" creationId="{A154D527-E78D-45FF-8C75-8246FCEC50DB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1" creationId="{464E8E05-32E2-4871-81E5-6140B146F3A4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2" creationId="{F4B00E5A-FD47-4C98-85F2-824399771B3D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3" creationId="{6925556A-572A-4BAF-92F3-9482299CAA5E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4" creationId="{F1A1DDDA-1A23-4FCF-895C-028591261787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5" creationId="{4ED3A72B-BC51-43B3-B9AB-6262C7AE7F90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6" creationId="{A3A19C95-CB63-4013-9D70-A8F8A51ECEBB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7" creationId="{4A3893F6-90BB-499B-9681-09054EB7EF51}"/>
          </ac:spMkLst>
        </pc:spChg>
        <pc:spChg chg="add mod">
          <ac:chgData name="O'Neil Khoshaba" userId="e9d18a4f-4832-4968-872f-4081ad8dbfb4" providerId="ADAL" clId="{C675C7AB-C718-4737-AE92-F82A76D48E10}" dt="2022-07-04T09:02:38.420" v="344" actId="1076"/>
          <ac:spMkLst>
            <pc:docMk/>
            <pc:sldMk cId="3004702228" sldId="258"/>
            <ac:spMk id="88" creationId="{8F54D2D4-EF61-49F3-9E5E-433BB2832ED2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89" creationId="{CC6A1229-8BA2-43BC-B85B-4866618CCD27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0" creationId="{F9DD1032-6950-4D8B-A9FE-22C84B4A23F1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1" creationId="{E8FFD7F3-4EBF-4F8D-97FA-0C7617706C7C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2" creationId="{9A77A036-391E-4588-865E-6F9B505FB71D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3" creationId="{893E3F32-77C8-4538-A996-BC75496F5A12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4" creationId="{BB9EDB60-DEC3-4552-B74E-EF30C51A3937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5" creationId="{98B60E48-20E0-48BB-9324-E21CB0BEB71A}"/>
          </ac:spMkLst>
        </pc:spChg>
        <pc:spChg chg="add mod">
          <ac:chgData name="O'Neil Khoshaba" userId="e9d18a4f-4832-4968-872f-4081ad8dbfb4" providerId="ADAL" clId="{C675C7AB-C718-4737-AE92-F82A76D48E10}" dt="2022-07-04T09:02:38.420" v="344" actId="1076"/>
          <ac:spMkLst>
            <pc:docMk/>
            <pc:sldMk cId="3004702228" sldId="258"/>
            <ac:spMk id="96" creationId="{3884E9AB-90B2-4B84-BEB8-8E71859784CD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7" creationId="{10A944E3-DF55-4E84-87F7-9E155F38C233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8" creationId="{5104E242-43A2-4A73-A7B9-9826FD98AF93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99" creationId="{305ABB31-BAB7-400E-8D82-72957CC716C8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0" creationId="{478D2EC0-FEC8-4444-B975-6D55C6504BC9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1" creationId="{9DCBC05C-A4F0-4107-A623-1BBDE7149A12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2" creationId="{E328784C-9500-46A2-B386-E55E393F1DDD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3" creationId="{E9EC727E-CF77-4C8C-8CDF-C83B86F3EFD9}"/>
          </ac:spMkLst>
        </pc:spChg>
        <pc:spChg chg="add mod">
          <ac:chgData name="O'Neil Khoshaba" userId="e9d18a4f-4832-4968-872f-4081ad8dbfb4" providerId="ADAL" clId="{C675C7AB-C718-4737-AE92-F82A76D48E10}" dt="2022-07-04T09:02:38.420" v="344" actId="1076"/>
          <ac:spMkLst>
            <pc:docMk/>
            <pc:sldMk cId="3004702228" sldId="258"/>
            <ac:spMk id="104" creationId="{60C4039F-FC17-449E-961E-E919E9D57DD0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5" creationId="{167FA1D1-91DB-4A35-996F-9FCC8B26E7C2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6" creationId="{3971F9A9-EEAC-405C-9925-6CAB2ED4516C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7" creationId="{250D7D97-BEA1-4415-91D1-C6D5F3308FCF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8" creationId="{55672DD4-17E4-4A1E-8BD9-62B1A1D34522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09" creationId="{37B0E0BE-AAD6-465A-88BE-C115A97E4CCA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10" creationId="{91BB48BC-AB47-4266-A03F-B721B5B5D3AB}"/>
          </ac:spMkLst>
        </pc:spChg>
        <pc:spChg chg="add del mod">
          <ac:chgData name="O'Neil Khoshaba" userId="e9d18a4f-4832-4968-872f-4081ad8dbfb4" providerId="ADAL" clId="{C675C7AB-C718-4737-AE92-F82A76D48E10}" dt="2022-07-04T09:01:26.454" v="329" actId="478"/>
          <ac:spMkLst>
            <pc:docMk/>
            <pc:sldMk cId="3004702228" sldId="258"/>
            <ac:spMk id="111" creationId="{4F2933F9-8F8C-4C9A-B934-D597BB67C149}"/>
          </ac:spMkLst>
        </pc:spChg>
        <pc:spChg chg="add mod">
          <ac:chgData name="O'Neil Khoshaba" userId="e9d18a4f-4832-4968-872f-4081ad8dbfb4" providerId="ADAL" clId="{C675C7AB-C718-4737-AE92-F82A76D48E10}" dt="2022-07-04T09:05:03.523" v="357" actId="14100"/>
          <ac:spMkLst>
            <pc:docMk/>
            <pc:sldMk cId="3004702228" sldId="258"/>
            <ac:spMk id="112" creationId="{D50EC67C-506B-483D-8842-8EC6D6DD16EF}"/>
          </ac:spMkLst>
        </pc:spChg>
        <pc:spChg chg="add mod">
          <ac:chgData name="O'Neil Khoshaba" userId="e9d18a4f-4832-4968-872f-4081ad8dbfb4" providerId="ADAL" clId="{C675C7AB-C718-4737-AE92-F82A76D48E10}" dt="2022-07-04T09:06:45.567" v="375" actId="207"/>
          <ac:spMkLst>
            <pc:docMk/>
            <pc:sldMk cId="3004702228" sldId="258"/>
            <ac:spMk id="113" creationId="{B1AA1BB0-C93B-41D5-BB85-B87B0E7A7893}"/>
          </ac:spMkLst>
        </pc:spChg>
        <pc:spChg chg="add mod">
          <ac:chgData name="O'Neil Khoshaba" userId="e9d18a4f-4832-4968-872f-4081ad8dbfb4" providerId="ADAL" clId="{C675C7AB-C718-4737-AE92-F82A76D48E10}" dt="2022-07-04T09:17:30.422" v="458" actId="1076"/>
          <ac:spMkLst>
            <pc:docMk/>
            <pc:sldMk cId="3004702228" sldId="258"/>
            <ac:spMk id="114" creationId="{2BBE3C3A-0A76-4301-992F-F0B9D220B6B2}"/>
          </ac:spMkLst>
        </pc:spChg>
        <pc:spChg chg="add mod">
          <ac:chgData name="O'Neil Khoshaba" userId="e9d18a4f-4832-4968-872f-4081ad8dbfb4" providerId="ADAL" clId="{C675C7AB-C718-4737-AE92-F82A76D48E10}" dt="2022-07-04T09:18:42.663" v="468" actId="1076"/>
          <ac:spMkLst>
            <pc:docMk/>
            <pc:sldMk cId="3004702228" sldId="258"/>
            <ac:spMk id="115" creationId="{02487D66-9AB9-4F3F-AB1B-FAB5B5B9FFF9}"/>
          </ac:spMkLst>
        </pc:spChg>
        <pc:spChg chg="add mod">
          <ac:chgData name="O'Neil Khoshaba" userId="e9d18a4f-4832-4968-872f-4081ad8dbfb4" providerId="ADAL" clId="{C675C7AB-C718-4737-AE92-F82A76D48E10}" dt="2022-07-04T09:19:22.478" v="503" actId="114"/>
          <ac:spMkLst>
            <pc:docMk/>
            <pc:sldMk cId="3004702228" sldId="258"/>
            <ac:spMk id="116" creationId="{B9999C1B-C1C8-4754-B843-A7068AE19B14}"/>
          </ac:spMkLst>
        </pc:spChg>
        <pc:spChg chg="add mod">
          <ac:chgData name="O'Neil Khoshaba" userId="e9d18a4f-4832-4968-872f-4081ad8dbfb4" providerId="ADAL" clId="{C675C7AB-C718-4737-AE92-F82A76D48E10}" dt="2022-07-04T09:19:41.980" v="505" actId="1076"/>
          <ac:spMkLst>
            <pc:docMk/>
            <pc:sldMk cId="3004702228" sldId="258"/>
            <ac:spMk id="117" creationId="{848B90AE-629D-4A9D-9F8D-FCAB8CB8C060}"/>
          </ac:spMkLst>
        </pc:spChg>
        <pc:spChg chg="add mod">
          <ac:chgData name="O'Neil Khoshaba" userId="e9d18a4f-4832-4968-872f-4081ad8dbfb4" providerId="ADAL" clId="{C675C7AB-C718-4737-AE92-F82A76D48E10}" dt="2022-07-04T09:19:42.937" v="506"/>
          <ac:spMkLst>
            <pc:docMk/>
            <pc:sldMk cId="3004702228" sldId="258"/>
            <ac:spMk id="118" creationId="{4EFCACFD-A22A-4977-A99E-D888085C5E9C}"/>
          </ac:spMkLst>
        </pc:spChg>
        <pc:spChg chg="add mod">
          <ac:chgData name="O'Neil Khoshaba" userId="e9d18a4f-4832-4968-872f-4081ad8dbfb4" providerId="ADAL" clId="{C675C7AB-C718-4737-AE92-F82A76D48E10}" dt="2022-07-04T09:19:43.378" v="507"/>
          <ac:spMkLst>
            <pc:docMk/>
            <pc:sldMk cId="3004702228" sldId="258"/>
            <ac:spMk id="119" creationId="{5AAE0AA4-1C4A-481B-AA6A-A294C82F7448}"/>
          </ac:spMkLst>
        </pc:spChg>
        <pc:spChg chg="add mod">
          <ac:chgData name="O'Neil Khoshaba" userId="e9d18a4f-4832-4968-872f-4081ad8dbfb4" providerId="ADAL" clId="{C675C7AB-C718-4737-AE92-F82A76D48E10}" dt="2022-07-04T09:19:43.713" v="508"/>
          <ac:spMkLst>
            <pc:docMk/>
            <pc:sldMk cId="3004702228" sldId="258"/>
            <ac:spMk id="120" creationId="{60A76315-0BCE-43FA-BB70-A914D43BC4FF}"/>
          </ac:spMkLst>
        </pc:spChg>
        <pc:spChg chg="add mod">
          <ac:chgData name="O'Neil Khoshaba" userId="e9d18a4f-4832-4968-872f-4081ad8dbfb4" providerId="ADAL" clId="{C675C7AB-C718-4737-AE92-F82A76D48E10}" dt="2022-07-04T09:19:44.441" v="509"/>
          <ac:spMkLst>
            <pc:docMk/>
            <pc:sldMk cId="3004702228" sldId="258"/>
            <ac:spMk id="121" creationId="{7FE6A30E-37CD-464C-A6EA-0AA4CA3A347F}"/>
          </ac:spMkLst>
        </pc:spChg>
        <pc:spChg chg="add mod">
          <ac:chgData name="O'Neil Khoshaba" userId="e9d18a4f-4832-4968-872f-4081ad8dbfb4" providerId="ADAL" clId="{C675C7AB-C718-4737-AE92-F82A76D48E10}" dt="2022-07-04T09:19:44.968" v="510"/>
          <ac:spMkLst>
            <pc:docMk/>
            <pc:sldMk cId="3004702228" sldId="258"/>
            <ac:spMk id="122" creationId="{8FA4CFB0-B1F9-4CFC-A11A-7C23DDEE4016}"/>
          </ac:spMkLst>
        </pc:spChg>
        <pc:graphicFrameChg chg="del">
          <ac:chgData name="O'Neil Khoshaba" userId="e9d18a4f-4832-4968-872f-4081ad8dbfb4" providerId="ADAL" clId="{C675C7AB-C718-4737-AE92-F82A76D48E10}" dt="2022-07-04T09:00:49.556" v="324" actId="478"/>
          <ac:graphicFrameMkLst>
            <pc:docMk/>
            <pc:sldMk cId="3004702228" sldId="258"/>
            <ac:graphicFrameMk id="16" creationId="{7F3B6C08-59D3-40A2-A024-8CF54CFD3EF3}"/>
          </ac:graphicFrameMkLst>
        </pc:graphicFrameChg>
        <pc:graphicFrameChg chg="del">
          <ac:chgData name="O'Neil Khoshaba" userId="e9d18a4f-4832-4968-872f-4081ad8dbfb4" providerId="ADAL" clId="{C675C7AB-C718-4737-AE92-F82A76D48E10}" dt="2022-07-04T09:00:55.988" v="326" actId="478"/>
          <ac:graphicFrameMkLst>
            <pc:docMk/>
            <pc:sldMk cId="3004702228" sldId="258"/>
            <ac:graphicFrameMk id="22" creationId="{BDA29729-FEA4-4B9E-BFD9-D0777F413DF4}"/>
          </ac:graphicFrameMkLst>
        </pc:graphicFrameChg>
        <pc:graphicFrameChg chg="del">
          <ac:chgData name="O'Neil Khoshaba" userId="e9d18a4f-4832-4968-872f-4081ad8dbfb4" providerId="ADAL" clId="{C675C7AB-C718-4737-AE92-F82A76D48E10}" dt="2022-07-04T09:00:53.540" v="325" actId="478"/>
          <ac:graphicFrameMkLst>
            <pc:docMk/>
            <pc:sldMk cId="3004702228" sldId="258"/>
            <ac:graphicFrameMk id="23" creationId="{684D561A-A2C2-4901-A184-91332C111048}"/>
          </ac:graphicFrameMkLst>
        </pc:graphicFrameChg>
        <pc:cxnChg chg="del">
          <ac:chgData name="O'Neil Khoshaba" userId="e9d18a4f-4832-4968-872f-4081ad8dbfb4" providerId="ADAL" clId="{C675C7AB-C718-4737-AE92-F82A76D48E10}" dt="2022-07-04T09:00:49.556" v="324" actId="478"/>
          <ac:cxnSpMkLst>
            <pc:docMk/>
            <pc:sldMk cId="3004702228" sldId="258"/>
            <ac:cxnSpMk id="18" creationId="{FEB18639-89D6-41A7-BBF2-454A83BD57D7}"/>
          </ac:cxnSpMkLst>
        </pc:cxnChg>
        <pc:cxnChg chg="del">
          <ac:chgData name="O'Neil Khoshaba" userId="e9d18a4f-4832-4968-872f-4081ad8dbfb4" providerId="ADAL" clId="{C675C7AB-C718-4737-AE92-F82A76D48E10}" dt="2022-07-04T09:00:49.556" v="324" actId="478"/>
          <ac:cxnSpMkLst>
            <pc:docMk/>
            <pc:sldMk cId="3004702228" sldId="258"/>
            <ac:cxnSpMk id="19" creationId="{C84F4C02-49E8-44ED-8B40-52E2B4F86A35}"/>
          </ac:cxnSpMkLst>
        </pc:cxnChg>
        <pc:cxnChg chg="del">
          <ac:chgData name="O'Neil Khoshaba" userId="e9d18a4f-4832-4968-872f-4081ad8dbfb4" providerId="ADAL" clId="{C675C7AB-C718-4737-AE92-F82A76D48E10}" dt="2022-07-04T09:00:49.556" v="324" actId="478"/>
          <ac:cxnSpMkLst>
            <pc:docMk/>
            <pc:sldMk cId="3004702228" sldId="258"/>
            <ac:cxnSpMk id="20" creationId="{E24CCBB6-EE21-48C9-8CAA-9732EB920FFB}"/>
          </ac:cxnSpMkLst>
        </pc:cxnChg>
      </pc:sldChg>
      <pc:sldChg chg="addSp delSp modSp add mod">
        <pc:chgData name="O'Neil Khoshaba" userId="e9d18a4f-4832-4968-872f-4081ad8dbfb4" providerId="ADAL" clId="{C675C7AB-C718-4737-AE92-F82A76D48E10}" dt="2022-07-04T09:44:25.714" v="521" actId="1076"/>
        <pc:sldMkLst>
          <pc:docMk/>
          <pc:sldMk cId="3952897453" sldId="259"/>
        </pc:sldMkLst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" creationId="{8595B5AB-8516-4ED6-91A8-6FE308AB968E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6" creationId="{84D8030B-BAA4-48C7-88B0-44C551936D1B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7" creationId="{F7B943C0-39F2-4E5E-9A00-C7B64650AB8F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8" creationId="{A59C142A-06CF-4263-822F-375851B4D3D8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9" creationId="{F01992B3-D819-47D0-BA3B-2AA3AB067369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10" creationId="{7510859D-6D97-4151-B0AE-6F658CD2D306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11" creationId="{2DE8338F-AAF8-4676-818E-91796841F957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12" creationId="{CBDEE474-827E-4E59-AAD5-3CDBAB9BE8FE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13" creationId="{BF13E3D7-1D04-414A-8FC0-F4B71BE06097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14" creationId="{588B20CB-457F-469B-A16B-F0B83794D34A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15" creationId="{049E031D-C9C5-4FF4-9FF0-9F1A47F42242}"/>
          </ac:spMkLst>
        </pc:spChg>
        <pc:spChg chg="mod">
          <ac:chgData name="O'Neil Khoshaba" userId="e9d18a4f-4832-4968-872f-4081ad8dbfb4" providerId="ADAL" clId="{C675C7AB-C718-4737-AE92-F82A76D48E10}" dt="2022-07-04T09:26:58.626" v="512" actId="1076"/>
          <ac:spMkLst>
            <pc:docMk/>
            <pc:sldMk cId="3952897453" sldId="259"/>
            <ac:spMk id="17" creationId="{8783233B-F240-4D1C-A0DA-B6DBBF3EDBF3}"/>
          </ac:spMkLst>
        </pc:spChg>
        <pc:spChg chg="del">
          <ac:chgData name="O'Neil Khoshaba" userId="e9d18a4f-4832-4968-872f-4081ad8dbfb4" providerId="ADAL" clId="{C675C7AB-C718-4737-AE92-F82A76D48E10}" dt="2022-07-04T09:26:50.936" v="511" actId="478"/>
          <ac:spMkLst>
            <pc:docMk/>
            <pc:sldMk cId="3952897453" sldId="259"/>
            <ac:spMk id="21" creationId="{B7ADC55B-31DA-467D-A363-0F112F2F8C45}"/>
          </ac:spMkLst>
        </pc:spChg>
        <pc:spChg chg="del">
          <ac:chgData name="O'Neil Khoshaba" userId="e9d18a4f-4832-4968-872f-4081ad8dbfb4" providerId="ADAL" clId="{C675C7AB-C718-4737-AE92-F82A76D48E10}" dt="2022-07-04T09:26:50.936" v="511" actId="478"/>
          <ac:spMkLst>
            <pc:docMk/>
            <pc:sldMk cId="3952897453" sldId="259"/>
            <ac:spMk id="24" creationId="{4ADE2E35-2603-4AFE-AFA1-4E30D583A796}"/>
          </ac:spMkLst>
        </pc:spChg>
        <pc:spChg chg="del">
          <ac:chgData name="O'Neil Khoshaba" userId="e9d18a4f-4832-4968-872f-4081ad8dbfb4" providerId="ADAL" clId="{C675C7AB-C718-4737-AE92-F82A76D48E10}" dt="2022-07-04T09:26:50.936" v="511" actId="478"/>
          <ac:spMkLst>
            <pc:docMk/>
            <pc:sldMk cId="3952897453" sldId="259"/>
            <ac:spMk id="25" creationId="{6951DFBF-82EF-415D-B109-E8F3D177ECAE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26" creationId="{1B393CAE-63D7-4893-BC9B-C1C191A3077F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27" creationId="{759FE6A9-CBAF-4D9B-B67D-34935B3F18D3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28" creationId="{57273DA8-7DB8-4950-9634-C0C7DD9819E0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29" creationId="{77441A7E-39F5-4FB6-865F-3C23D67EE780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0" creationId="{3AA9EEE8-AF8B-4C59-B6DE-0FF8CBB3BB8B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1" creationId="{19C95FB4-B614-460E-B158-218CED207B0B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2" creationId="{00D9DBD8-2CCE-4353-A303-9E6D0A25AFC6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3" creationId="{B109E870-8941-44EF-B264-F8A07A6F8FD1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4" creationId="{DD68AF2B-C50D-4769-AD65-A0EB0787B7DC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5" creationId="{A684F09C-B48B-4292-871A-3F2386E68310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6" creationId="{DBE8666A-83E7-4703-B694-9F3FCE312AAB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7" creationId="{A3DBD1EF-D33C-4741-88DC-DE20EB4555BF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8" creationId="{586A18AA-F077-4915-8162-B9A91E24C822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39" creationId="{0D9EE5C4-3080-4B73-BA83-F5451D110BD6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0" creationId="{A5BBFEAE-36CE-4A2A-A0AA-E8DABC5EAEA1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1" creationId="{54DDDF59-095A-4267-8FE0-ECB9682FB842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2" creationId="{05060066-2898-42E0-A715-8A7771E69949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3" creationId="{2F793842-A431-4974-8550-59D763EAB37A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4" creationId="{E5638FD9-26DA-4B8F-A663-E100A924F3F6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5" creationId="{472F8AE7-32D1-47E5-8D78-1C3598C9FC10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6" creationId="{F4F8049C-6C37-41D6-B22A-020964307702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7" creationId="{12A05CF8-D242-4343-9203-CDD63C70A53B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8" creationId="{BEAA8F8A-3F42-4B73-A0C1-DEE84659EE17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49" creationId="{C526CDBB-6A89-4416-A537-4D58C2F57681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0" creationId="{0FC580DD-595C-4C59-A7F6-799AD6D7C39F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1" creationId="{1AC55158-1731-475A-8BF9-692C452E1EAD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2" creationId="{564EE4B8-5E78-4A50-867A-DC9458265B6D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3" creationId="{D7271402-5792-4510-A331-C4CF2399EE2E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4" creationId="{BBCB34C7-9247-44D7-9BAA-0B67139B55A2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5" creationId="{EF9ED738-978F-4B26-83CE-8096B94D73F6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6" creationId="{2C7EECDB-BC71-4F32-859B-9AE9D7A14C4E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7" creationId="{BEE60431-7248-41C6-80EC-35DD2208307C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8" creationId="{E378179D-1806-4D5D-BEEC-969A76133FD9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59" creationId="{D5B71D88-4634-4394-A71C-51BE36D98E20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60" creationId="{5D3BD986-AE20-49E1-8D2E-2FCF1641696C}"/>
          </ac:spMkLst>
        </pc:spChg>
        <pc:spChg chg="del">
          <ac:chgData name="O'Neil Khoshaba" userId="e9d18a4f-4832-4968-872f-4081ad8dbfb4" providerId="ADAL" clId="{C675C7AB-C718-4737-AE92-F82A76D48E10}" dt="2022-07-04T09:44:16.961" v="518" actId="478"/>
          <ac:spMkLst>
            <pc:docMk/>
            <pc:sldMk cId="3952897453" sldId="259"/>
            <ac:spMk id="61" creationId="{A9B847D6-5C01-422C-92E6-35C5A21B6928}"/>
          </ac:spMkLst>
        </pc:spChg>
        <pc:spChg chg="del">
          <ac:chgData name="O'Neil Khoshaba" userId="e9d18a4f-4832-4968-872f-4081ad8dbfb4" providerId="ADAL" clId="{C675C7AB-C718-4737-AE92-F82A76D48E10}" dt="2022-07-04T09:27:08.921" v="516" actId="478"/>
          <ac:spMkLst>
            <pc:docMk/>
            <pc:sldMk cId="3952897453" sldId="259"/>
            <ac:spMk id="62" creationId="{ED7B1FFF-CB62-4465-AC7C-15581D6838D3}"/>
          </ac:spMkLst>
        </pc:spChg>
        <pc:spChg chg="del">
          <ac:chgData name="O'Neil Khoshaba" userId="e9d18a4f-4832-4968-872f-4081ad8dbfb4" providerId="ADAL" clId="{C675C7AB-C718-4737-AE92-F82A76D48E10}" dt="2022-07-04T09:27:08.921" v="516" actId="478"/>
          <ac:spMkLst>
            <pc:docMk/>
            <pc:sldMk cId="3952897453" sldId="259"/>
            <ac:spMk id="63" creationId="{EAF32130-EFC2-436E-8272-FA5E4DA1BE57}"/>
          </ac:spMkLst>
        </pc:spChg>
        <pc:spChg chg="del">
          <ac:chgData name="O'Neil Khoshaba" userId="e9d18a4f-4832-4968-872f-4081ad8dbfb4" providerId="ADAL" clId="{C675C7AB-C718-4737-AE92-F82A76D48E10}" dt="2022-07-04T09:27:03.689" v="513" actId="478"/>
          <ac:spMkLst>
            <pc:docMk/>
            <pc:sldMk cId="3952897453" sldId="259"/>
            <ac:spMk id="64" creationId="{AD360E9F-2F01-475F-B925-74754A5FF344}"/>
          </ac:spMkLst>
        </pc:spChg>
        <pc:spChg chg="del">
          <ac:chgData name="O'Neil Khoshaba" userId="e9d18a4f-4832-4968-872f-4081ad8dbfb4" providerId="ADAL" clId="{C675C7AB-C718-4737-AE92-F82A76D48E10}" dt="2022-07-04T09:27:03.689" v="513" actId="478"/>
          <ac:spMkLst>
            <pc:docMk/>
            <pc:sldMk cId="3952897453" sldId="259"/>
            <ac:spMk id="65" creationId="{D2BF1DDD-B6B0-4790-89CD-B3B8AB0FF7C3}"/>
          </ac:spMkLst>
        </pc:spChg>
        <pc:spChg chg="mod">
          <ac:chgData name="O'Neil Khoshaba" userId="e9d18a4f-4832-4968-872f-4081ad8dbfb4" providerId="ADAL" clId="{C675C7AB-C718-4737-AE92-F82A76D48E10}" dt="2022-07-04T08:45:14.539" v="257" actId="207"/>
          <ac:spMkLst>
            <pc:docMk/>
            <pc:sldMk cId="3952897453" sldId="259"/>
            <ac:spMk id="68" creationId="{5097D9B1-2786-4001-8EC8-6F3C282B016D}"/>
          </ac:spMkLst>
        </pc:spChg>
        <pc:spChg chg="mod">
          <ac:chgData name="O'Neil Khoshaba" userId="e9d18a4f-4832-4968-872f-4081ad8dbfb4" providerId="ADAL" clId="{C675C7AB-C718-4737-AE92-F82A76D48E10}" dt="2022-07-04T08:45:36.378" v="262" actId="207"/>
          <ac:spMkLst>
            <pc:docMk/>
            <pc:sldMk cId="3952897453" sldId="259"/>
            <ac:spMk id="69" creationId="{EBD2C925-3D49-46E4-92EE-14876729E844}"/>
          </ac:spMkLst>
        </pc:spChg>
        <pc:graphicFrameChg chg="mod">
          <ac:chgData name="O'Neil Khoshaba" userId="e9d18a4f-4832-4968-872f-4081ad8dbfb4" providerId="ADAL" clId="{C675C7AB-C718-4737-AE92-F82A76D48E10}" dt="2022-07-04T09:26:58.626" v="512" actId="1076"/>
          <ac:graphicFrameMkLst>
            <pc:docMk/>
            <pc:sldMk cId="3952897453" sldId="259"/>
            <ac:graphicFrameMk id="16" creationId="{7F3B6C08-59D3-40A2-A024-8CF54CFD3EF3}"/>
          </ac:graphicFrameMkLst>
        </pc:graphicFrameChg>
        <pc:graphicFrameChg chg="del">
          <ac:chgData name="O'Neil Khoshaba" userId="e9d18a4f-4832-4968-872f-4081ad8dbfb4" providerId="ADAL" clId="{C675C7AB-C718-4737-AE92-F82A76D48E10}" dt="2022-07-04T09:27:06.385" v="515" actId="478"/>
          <ac:graphicFrameMkLst>
            <pc:docMk/>
            <pc:sldMk cId="3952897453" sldId="259"/>
            <ac:graphicFrameMk id="22" creationId="{BDA29729-FEA4-4B9E-BFD9-D0777F413DF4}"/>
          </ac:graphicFrameMkLst>
        </pc:graphicFrameChg>
        <pc:graphicFrameChg chg="del">
          <ac:chgData name="O'Neil Khoshaba" userId="e9d18a4f-4832-4968-872f-4081ad8dbfb4" providerId="ADAL" clId="{C675C7AB-C718-4737-AE92-F82A76D48E10}" dt="2022-07-04T09:27:04.976" v="514" actId="478"/>
          <ac:graphicFrameMkLst>
            <pc:docMk/>
            <pc:sldMk cId="3952897453" sldId="259"/>
            <ac:graphicFrameMk id="23" creationId="{684D561A-A2C2-4901-A184-91332C111048}"/>
          </ac:graphicFrameMkLst>
        </pc:graphicFrameChg>
        <pc:graphicFrameChg chg="add mod modGraphic">
          <ac:chgData name="O'Neil Khoshaba" userId="e9d18a4f-4832-4968-872f-4081ad8dbfb4" providerId="ADAL" clId="{C675C7AB-C718-4737-AE92-F82A76D48E10}" dt="2022-07-04T09:44:25.714" v="521" actId="1076"/>
          <ac:graphicFrameMkLst>
            <pc:docMk/>
            <pc:sldMk cId="3952897453" sldId="259"/>
            <ac:graphicFrameMk id="71" creationId="{C9098CD2-818D-467F-95C1-342FF2452E9A}"/>
          </ac:graphicFrameMkLst>
        </pc:graphicFrameChg>
        <pc:cxnChg chg="mod">
          <ac:chgData name="O'Neil Khoshaba" userId="e9d18a4f-4832-4968-872f-4081ad8dbfb4" providerId="ADAL" clId="{C675C7AB-C718-4737-AE92-F82A76D48E10}" dt="2022-07-04T09:26:58.626" v="512" actId="1076"/>
          <ac:cxnSpMkLst>
            <pc:docMk/>
            <pc:sldMk cId="3952897453" sldId="259"/>
            <ac:cxnSpMk id="18" creationId="{FEB18639-89D6-41A7-BBF2-454A83BD57D7}"/>
          </ac:cxnSpMkLst>
        </pc:cxnChg>
        <pc:cxnChg chg="mod">
          <ac:chgData name="O'Neil Khoshaba" userId="e9d18a4f-4832-4968-872f-4081ad8dbfb4" providerId="ADAL" clId="{C675C7AB-C718-4737-AE92-F82A76D48E10}" dt="2022-07-04T09:26:58.626" v="512" actId="1076"/>
          <ac:cxnSpMkLst>
            <pc:docMk/>
            <pc:sldMk cId="3952897453" sldId="259"/>
            <ac:cxnSpMk id="19" creationId="{C84F4C02-49E8-44ED-8B40-52E2B4F86A35}"/>
          </ac:cxnSpMkLst>
        </pc:cxnChg>
        <pc:cxnChg chg="mod">
          <ac:chgData name="O'Neil Khoshaba" userId="e9d18a4f-4832-4968-872f-4081ad8dbfb4" providerId="ADAL" clId="{C675C7AB-C718-4737-AE92-F82A76D48E10}" dt="2022-07-04T09:26:58.626" v="512" actId="1076"/>
          <ac:cxnSpMkLst>
            <pc:docMk/>
            <pc:sldMk cId="3952897453" sldId="259"/>
            <ac:cxnSpMk id="20" creationId="{E24CCBB6-EE21-48C9-8CAA-9732EB920FFB}"/>
          </ac:cxnSpMkLst>
        </pc:cxnChg>
      </pc:sldChg>
      <pc:sldChg chg="delSp modSp add mod">
        <pc:chgData name="O'Neil Khoshaba" userId="e9d18a4f-4832-4968-872f-4081ad8dbfb4" providerId="ADAL" clId="{C675C7AB-C718-4737-AE92-F82A76D48E10}" dt="2022-07-04T09:50:45.850" v="535" actId="20577"/>
        <pc:sldMkLst>
          <pc:docMk/>
          <pc:sldMk cId="1753565649" sldId="260"/>
        </pc:sldMkLst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" creationId="{8595B5AB-8516-4ED6-91A8-6FE308AB968E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6" creationId="{84D8030B-BAA4-48C7-88B0-44C551936D1B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7" creationId="{F7B943C0-39F2-4E5E-9A00-C7B64650AB8F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8" creationId="{A59C142A-06CF-4263-822F-375851B4D3D8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9" creationId="{F01992B3-D819-47D0-BA3B-2AA3AB067369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10" creationId="{7510859D-6D97-4151-B0AE-6F658CD2D306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11" creationId="{2DE8338F-AAF8-4676-818E-91796841F957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12" creationId="{CBDEE474-827E-4E59-AAD5-3CDBAB9BE8FE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13" creationId="{BF13E3D7-1D04-414A-8FC0-F4B71BE06097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14" creationId="{588B20CB-457F-469B-A16B-F0B83794D34A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15" creationId="{049E031D-C9C5-4FF4-9FF0-9F1A47F42242}"/>
          </ac:spMkLst>
        </pc:spChg>
        <pc:spChg chg="del">
          <ac:chgData name="O'Neil Khoshaba" userId="e9d18a4f-4832-4968-872f-4081ad8dbfb4" providerId="ADAL" clId="{C675C7AB-C718-4737-AE92-F82A76D48E10}" dt="2022-07-04T09:50:19.538" v="522" actId="478"/>
          <ac:spMkLst>
            <pc:docMk/>
            <pc:sldMk cId="1753565649" sldId="260"/>
            <ac:spMk id="17" creationId="{8783233B-F240-4D1C-A0DA-B6DBBF3EDBF3}"/>
          </ac:spMkLst>
        </pc:spChg>
        <pc:spChg chg="mod">
          <ac:chgData name="O'Neil Khoshaba" userId="e9d18a4f-4832-4968-872f-4081ad8dbfb4" providerId="ADAL" clId="{C675C7AB-C718-4737-AE92-F82A76D48E10}" dt="2022-07-04T09:50:45.850" v="535" actId="20577"/>
          <ac:spMkLst>
            <pc:docMk/>
            <pc:sldMk cId="1753565649" sldId="260"/>
            <ac:spMk id="21" creationId="{B7ADC55B-31DA-467D-A363-0F112F2F8C45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26" creationId="{1B393CAE-63D7-4893-BC9B-C1C191A3077F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27" creationId="{759FE6A9-CBAF-4D9B-B67D-34935B3F18D3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28" creationId="{57273DA8-7DB8-4950-9634-C0C7DD9819E0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29" creationId="{77441A7E-39F5-4FB6-865F-3C23D67EE780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0" creationId="{3AA9EEE8-AF8B-4C59-B6DE-0FF8CBB3BB8B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1" creationId="{19C95FB4-B614-460E-B158-218CED207B0B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2" creationId="{00D9DBD8-2CCE-4353-A303-9E6D0A25AFC6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3" creationId="{B109E870-8941-44EF-B264-F8A07A6F8FD1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4" creationId="{DD68AF2B-C50D-4769-AD65-A0EB0787B7DC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5" creationId="{A684F09C-B48B-4292-871A-3F2386E68310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6" creationId="{DBE8666A-83E7-4703-B694-9F3FCE312AAB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7" creationId="{A3DBD1EF-D33C-4741-88DC-DE20EB4555BF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8" creationId="{586A18AA-F077-4915-8162-B9A91E24C822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39" creationId="{0D9EE5C4-3080-4B73-BA83-F5451D110BD6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0" creationId="{A5BBFEAE-36CE-4A2A-A0AA-E8DABC5EAEA1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1" creationId="{54DDDF59-095A-4267-8FE0-ECB9682FB842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2" creationId="{05060066-2898-42E0-A715-8A7771E69949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3" creationId="{2F793842-A431-4974-8550-59D763EAB37A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4" creationId="{E5638FD9-26DA-4B8F-A663-E100A924F3F6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5" creationId="{472F8AE7-32D1-47E5-8D78-1C3598C9FC10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6" creationId="{F4F8049C-6C37-41D6-B22A-020964307702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7" creationId="{12A05CF8-D242-4343-9203-CDD63C70A53B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8" creationId="{BEAA8F8A-3F42-4B73-A0C1-DEE84659EE17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49" creationId="{C526CDBB-6A89-4416-A537-4D58C2F57681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0" creationId="{0FC580DD-595C-4C59-A7F6-799AD6D7C39F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1" creationId="{1AC55158-1731-475A-8BF9-692C452E1EAD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2" creationId="{564EE4B8-5E78-4A50-867A-DC9458265B6D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3" creationId="{D7271402-5792-4510-A331-C4CF2399EE2E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4" creationId="{BBCB34C7-9247-44D7-9BAA-0B67139B55A2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5" creationId="{EF9ED738-978F-4B26-83CE-8096B94D73F6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6" creationId="{2C7EECDB-BC71-4F32-859B-9AE9D7A14C4E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7" creationId="{BEE60431-7248-41C6-80EC-35DD2208307C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8" creationId="{E378179D-1806-4D5D-BEEC-969A76133FD9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59" creationId="{D5B71D88-4634-4394-A71C-51BE36D98E20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60" creationId="{5D3BD986-AE20-49E1-8D2E-2FCF1641696C}"/>
          </ac:spMkLst>
        </pc:spChg>
        <pc:spChg chg="del">
          <ac:chgData name="O'Neil Khoshaba" userId="e9d18a4f-4832-4968-872f-4081ad8dbfb4" providerId="ADAL" clId="{C675C7AB-C718-4737-AE92-F82A76D48E10}" dt="2022-07-04T09:50:24.132" v="525" actId="478"/>
          <ac:spMkLst>
            <pc:docMk/>
            <pc:sldMk cId="1753565649" sldId="260"/>
            <ac:spMk id="61" creationId="{A9B847D6-5C01-422C-92E6-35C5A21B6928}"/>
          </ac:spMkLst>
        </pc:spChg>
        <pc:spChg chg="del">
          <ac:chgData name="O'Neil Khoshaba" userId="e9d18a4f-4832-4968-872f-4081ad8dbfb4" providerId="ADAL" clId="{C675C7AB-C718-4737-AE92-F82A76D48E10}" dt="2022-07-04T09:50:22.778" v="524" actId="478"/>
          <ac:spMkLst>
            <pc:docMk/>
            <pc:sldMk cId="1753565649" sldId="260"/>
            <ac:spMk id="62" creationId="{ED7B1FFF-CB62-4465-AC7C-15581D6838D3}"/>
          </ac:spMkLst>
        </pc:spChg>
        <pc:spChg chg="del">
          <ac:chgData name="O'Neil Khoshaba" userId="e9d18a4f-4832-4968-872f-4081ad8dbfb4" providerId="ADAL" clId="{C675C7AB-C718-4737-AE92-F82A76D48E10}" dt="2022-07-04T09:50:22.778" v="524" actId="478"/>
          <ac:spMkLst>
            <pc:docMk/>
            <pc:sldMk cId="1753565649" sldId="260"/>
            <ac:spMk id="63" creationId="{EAF32130-EFC2-436E-8272-FA5E4DA1BE57}"/>
          </ac:spMkLst>
        </pc:spChg>
        <pc:spChg chg="del">
          <ac:chgData name="O'Neil Khoshaba" userId="e9d18a4f-4832-4968-872f-4081ad8dbfb4" providerId="ADAL" clId="{C675C7AB-C718-4737-AE92-F82A76D48E10}" dt="2022-07-04T09:50:21.321" v="523" actId="478"/>
          <ac:spMkLst>
            <pc:docMk/>
            <pc:sldMk cId="1753565649" sldId="260"/>
            <ac:spMk id="64" creationId="{AD360E9F-2F01-475F-B925-74754A5FF344}"/>
          </ac:spMkLst>
        </pc:spChg>
        <pc:spChg chg="del">
          <ac:chgData name="O'Neil Khoshaba" userId="e9d18a4f-4832-4968-872f-4081ad8dbfb4" providerId="ADAL" clId="{C675C7AB-C718-4737-AE92-F82A76D48E10}" dt="2022-07-04T09:50:21.321" v="523" actId="478"/>
          <ac:spMkLst>
            <pc:docMk/>
            <pc:sldMk cId="1753565649" sldId="260"/>
            <ac:spMk id="65" creationId="{D2BF1DDD-B6B0-4790-89CD-B3B8AB0FF7C3}"/>
          </ac:spMkLst>
        </pc:spChg>
        <pc:spChg chg="mod">
          <ac:chgData name="O'Neil Khoshaba" userId="e9d18a4f-4832-4968-872f-4081ad8dbfb4" providerId="ADAL" clId="{C675C7AB-C718-4737-AE92-F82A76D48E10}" dt="2022-07-04T08:45:30.519" v="261" actId="207"/>
          <ac:spMkLst>
            <pc:docMk/>
            <pc:sldMk cId="1753565649" sldId="260"/>
            <ac:spMk id="68" creationId="{5097D9B1-2786-4001-8EC8-6F3C282B016D}"/>
          </ac:spMkLst>
        </pc:spChg>
        <pc:spChg chg="mod">
          <ac:chgData name="O'Neil Khoshaba" userId="e9d18a4f-4832-4968-872f-4081ad8dbfb4" providerId="ADAL" clId="{C675C7AB-C718-4737-AE92-F82A76D48E10}" dt="2022-07-04T08:45:27.869" v="260" actId="207"/>
          <ac:spMkLst>
            <pc:docMk/>
            <pc:sldMk cId="1753565649" sldId="260"/>
            <ac:spMk id="70" creationId="{71F4331B-08F8-4B1D-B7F1-A8C119B712D7}"/>
          </ac:spMkLst>
        </pc:spChg>
        <pc:graphicFrameChg chg="del">
          <ac:chgData name="O'Neil Khoshaba" userId="e9d18a4f-4832-4968-872f-4081ad8dbfb4" providerId="ADAL" clId="{C675C7AB-C718-4737-AE92-F82A76D48E10}" dt="2022-07-04T09:50:19.538" v="522" actId="478"/>
          <ac:graphicFrameMkLst>
            <pc:docMk/>
            <pc:sldMk cId="1753565649" sldId="260"/>
            <ac:graphicFrameMk id="16" creationId="{7F3B6C08-59D3-40A2-A024-8CF54CFD3EF3}"/>
          </ac:graphicFrameMkLst>
        </pc:graphicFrameChg>
        <pc:graphicFrameChg chg="del">
          <ac:chgData name="O'Neil Khoshaba" userId="e9d18a4f-4832-4968-872f-4081ad8dbfb4" providerId="ADAL" clId="{C675C7AB-C718-4737-AE92-F82A76D48E10}" dt="2022-07-04T09:50:29.306" v="526" actId="478"/>
          <ac:graphicFrameMkLst>
            <pc:docMk/>
            <pc:sldMk cId="1753565649" sldId="260"/>
            <ac:graphicFrameMk id="22" creationId="{BDA29729-FEA4-4B9E-BFD9-D0777F413DF4}"/>
          </ac:graphicFrameMkLst>
        </pc:graphicFrameChg>
        <pc:cxnChg chg="del">
          <ac:chgData name="O'Neil Khoshaba" userId="e9d18a4f-4832-4968-872f-4081ad8dbfb4" providerId="ADAL" clId="{C675C7AB-C718-4737-AE92-F82A76D48E10}" dt="2022-07-04T09:50:19.538" v="522" actId="478"/>
          <ac:cxnSpMkLst>
            <pc:docMk/>
            <pc:sldMk cId="1753565649" sldId="260"/>
            <ac:cxnSpMk id="18" creationId="{FEB18639-89D6-41A7-BBF2-454A83BD57D7}"/>
          </ac:cxnSpMkLst>
        </pc:cxnChg>
        <pc:cxnChg chg="del">
          <ac:chgData name="O'Neil Khoshaba" userId="e9d18a4f-4832-4968-872f-4081ad8dbfb4" providerId="ADAL" clId="{C675C7AB-C718-4737-AE92-F82A76D48E10}" dt="2022-07-04T09:50:19.538" v="522" actId="478"/>
          <ac:cxnSpMkLst>
            <pc:docMk/>
            <pc:sldMk cId="1753565649" sldId="260"/>
            <ac:cxnSpMk id="19" creationId="{C84F4C02-49E8-44ED-8B40-52E2B4F86A35}"/>
          </ac:cxnSpMkLst>
        </pc:cxnChg>
        <pc:cxnChg chg="del">
          <ac:chgData name="O'Neil Khoshaba" userId="e9d18a4f-4832-4968-872f-4081ad8dbfb4" providerId="ADAL" clId="{C675C7AB-C718-4737-AE92-F82A76D48E10}" dt="2022-07-04T09:50:19.538" v="522" actId="478"/>
          <ac:cxnSpMkLst>
            <pc:docMk/>
            <pc:sldMk cId="1753565649" sldId="260"/>
            <ac:cxnSpMk id="20" creationId="{E24CCBB6-EE21-48C9-8CAA-9732EB920FFB}"/>
          </ac:cxnSpMkLst>
        </pc:cxnChg>
      </pc:sldChg>
    </pc:docChg>
  </pc:docChgLst>
  <pc:docChgLst>
    <pc:chgData name="James Porley" userId="57ae072f-d591-43bc-bf2e-bdf4fe346454" providerId="ADAL" clId="{9EB11539-C224-45AA-B34C-203A80A81F17}"/>
    <pc:docChg chg="undo custSel addSld modSld sldOrd">
      <pc:chgData name="James Porley" userId="57ae072f-d591-43bc-bf2e-bdf4fe346454" providerId="ADAL" clId="{9EB11539-C224-45AA-B34C-203A80A81F17}" dt="2022-07-06T03:59:15.667" v="1536" actId="20577"/>
      <pc:docMkLst>
        <pc:docMk/>
      </pc:docMkLst>
      <pc:sldChg chg="addSp delSp modSp mod">
        <pc:chgData name="James Porley" userId="57ae072f-d591-43bc-bf2e-bdf4fe346454" providerId="ADAL" clId="{9EB11539-C224-45AA-B34C-203A80A81F17}" dt="2022-07-06T03:59:01.467" v="1510" actId="20577"/>
        <pc:sldMkLst>
          <pc:docMk/>
          <pc:sldMk cId="3655146944" sldId="257"/>
        </pc:sldMkLst>
        <pc:spChg chg="mod">
          <ac:chgData name="James Porley" userId="57ae072f-d591-43bc-bf2e-bdf4fe346454" providerId="ADAL" clId="{9EB11539-C224-45AA-B34C-203A80A81F17}" dt="2022-07-06T01:15:20.020" v="717" actId="1076"/>
          <ac:spMkLst>
            <pc:docMk/>
            <pc:sldMk cId="3655146944" sldId="257"/>
            <ac:spMk id="21" creationId="{B7ADC55B-31DA-467D-A363-0F112F2F8C45}"/>
          </ac:spMkLst>
        </pc:spChg>
        <pc:spChg chg="add del mod">
          <ac:chgData name="James Porley" userId="57ae072f-d591-43bc-bf2e-bdf4fe346454" providerId="ADAL" clId="{9EB11539-C224-45AA-B34C-203A80A81F17}" dt="2022-07-06T01:12:54.842" v="18" actId="21"/>
          <ac:spMkLst>
            <pc:docMk/>
            <pc:sldMk cId="3655146944" sldId="257"/>
            <ac:spMk id="53" creationId="{91F0C3D5-AAD5-48EA-8956-697266C4BECF}"/>
          </ac:spMkLst>
        </pc:spChg>
        <pc:spChg chg="add del mod">
          <ac:chgData name="James Porley" userId="57ae072f-d591-43bc-bf2e-bdf4fe346454" providerId="ADAL" clId="{9EB11539-C224-45AA-B34C-203A80A81F17}" dt="2022-07-06T02:09:01.161" v="993" actId="14100"/>
          <ac:spMkLst>
            <pc:docMk/>
            <pc:sldMk cId="3655146944" sldId="257"/>
            <ac:spMk id="54" creationId="{3B32EFDD-385B-4092-86CF-0303A8BFBDE5}"/>
          </ac:spMkLst>
        </pc:spChg>
        <pc:spChg chg="add del mod">
          <ac:chgData name="James Porley" userId="57ae072f-d591-43bc-bf2e-bdf4fe346454" providerId="ADAL" clId="{9EB11539-C224-45AA-B34C-203A80A81F17}" dt="2022-07-06T01:14:19.374" v="94" actId="21"/>
          <ac:spMkLst>
            <pc:docMk/>
            <pc:sldMk cId="3655146944" sldId="257"/>
            <ac:spMk id="55" creationId="{A6FC9D2D-C66C-46C4-B109-0F40701284B2}"/>
          </ac:spMkLst>
        </pc:spChg>
        <pc:spChg chg="add mod">
          <ac:chgData name="James Porley" userId="57ae072f-d591-43bc-bf2e-bdf4fe346454" providerId="ADAL" clId="{9EB11539-C224-45AA-B34C-203A80A81F17}" dt="2022-07-06T02:09:18.387" v="997" actId="255"/>
          <ac:spMkLst>
            <pc:docMk/>
            <pc:sldMk cId="3655146944" sldId="257"/>
            <ac:spMk id="56" creationId="{9CFBD1A9-3CDA-4CAC-B063-878B0D68BBA5}"/>
          </ac:spMkLst>
        </pc:spChg>
        <pc:spChg chg="add del mod">
          <ac:chgData name="James Porley" userId="57ae072f-d591-43bc-bf2e-bdf4fe346454" providerId="ADAL" clId="{9EB11539-C224-45AA-B34C-203A80A81F17}" dt="2022-07-06T02:09:38.022" v="1001"/>
          <ac:spMkLst>
            <pc:docMk/>
            <pc:sldMk cId="3655146944" sldId="257"/>
            <ac:spMk id="57" creationId="{36ACF5F9-E45F-4D0F-B930-ED198FB41289}"/>
          </ac:spMkLst>
        </pc:spChg>
        <pc:spChg chg="add mod">
          <ac:chgData name="James Porley" userId="57ae072f-d591-43bc-bf2e-bdf4fe346454" providerId="ADAL" clId="{9EB11539-C224-45AA-B34C-203A80A81F17}" dt="2022-07-06T02:09:48.610" v="1003" actId="1076"/>
          <ac:spMkLst>
            <pc:docMk/>
            <pc:sldMk cId="3655146944" sldId="257"/>
            <ac:spMk id="58" creationId="{1FCB8EC4-312B-47C5-91F4-3E60BFDD70BD}"/>
          </ac:spMkLst>
        </pc:spChg>
        <pc:spChg chg="add mod">
          <ac:chgData name="James Porley" userId="57ae072f-d591-43bc-bf2e-bdf4fe346454" providerId="ADAL" clId="{9EB11539-C224-45AA-B34C-203A80A81F17}" dt="2022-07-06T02:09:48.610" v="1003" actId="1076"/>
          <ac:spMkLst>
            <pc:docMk/>
            <pc:sldMk cId="3655146944" sldId="257"/>
            <ac:spMk id="59" creationId="{EF05D5D5-553F-4D44-9160-1B270FAA1A37}"/>
          </ac:spMkLst>
        </pc:spChg>
        <pc:spChg chg="add mod">
          <ac:chgData name="James Porley" userId="57ae072f-d591-43bc-bf2e-bdf4fe346454" providerId="ADAL" clId="{9EB11539-C224-45AA-B34C-203A80A81F17}" dt="2022-07-06T02:09:48.610" v="1003" actId="1076"/>
          <ac:spMkLst>
            <pc:docMk/>
            <pc:sldMk cId="3655146944" sldId="257"/>
            <ac:spMk id="60" creationId="{B5FD5F4E-75FE-4A61-8996-3AF80B0CCADE}"/>
          </ac:spMkLst>
        </pc:spChg>
        <pc:spChg chg="add mod">
          <ac:chgData name="James Porley" userId="57ae072f-d591-43bc-bf2e-bdf4fe346454" providerId="ADAL" clId="{9EB11539-C224-45AA-B34C-203A80A81F17}" dt="2022-07-06T02:09:48.610" v="1003" actId="1076"/>
          <ac:spMkLst>
            <pc:docMk/>
            <pc:sldMk cId="3655146944" sldId="257"/>
            <ac:spMk id="61" creationId="{FCE3461A-0330-4D66-8424-FBAA2FA4D855}"/>
          </ac:spMkLst>
        </pc:spChg>
        <pc:spChg chg="mod">
          <ac:chgData name="James Porley" userId="57ae072f-d591-43bc-bf2e-bdf4fe346454" providerId="ADAL" clId="{9EB11539-C224-45AA-B34C-203A80A81F17}" dt="2022-07-06T03:05:01.313" v="1089" actId="1076"/>
          <ac:spMkLst>
            <pc:docMk/>
            <pc:sldMk cId="3655146944" sldId="257"/>
            <ac:spMk id="62" creationId="{ED7B1FFF-CB62-4465-AC7C-15581D6838D3}"/>
          </ac:spMkLst>
        </pc:spChg>
        <pc:spChg chg="add mod">
          <ac:chgData name="James Porley" userId="57ae072f-d591-43bc-bf2e-bdf4fe346454" providerId="ADAL" clId="{9EB11539-C224-45AA-B34C-203A80A81F17}" dt="2022-07-06T02:09:48.610" v="1003" actId="1076"/>
          <ac:spMkLst>
            <pc:docMk/>
            <pc:sldMk cId="3655146944" sldId="257"/>
            <ac:spMk id="63" creationId="{7ED29A99-9FAA-4B1A-9CE6-04E6517FBB28}"/>
          </ac:spMkLst>
        </pc:spChg>
        <pc:spChg chg="mod">
          <ac:chgData name="James Porley" userId="57ae072f-d591-43bc-bf2e-bdf4fe346454" providerId="ADAL" clId="{9EB11539-C224-45AA-B34C-203A80A81F17}" dt="2022-07-06T02:09:04.441" v="994" actId="1076"/>
          <ac:spMkLst>
            <pc:docMk/>
            <pc:sldMk cId="3655146944" sldId="257"/>
            <ac:spMk id="64" creationId="{AD360E9F-2F01-475F-B925-74754A5FF344}"/>
          </ac:spMkLst>
        </pc:spChg>
        <pc:spChg chg="add mod">
          <ac:chgData name="James Porley" userId="57ae072f-d591-43bc-bf2e-bdf4fe346454" providerId="ADAL" clId="{9EB11539-C224-45AA-B34C-203A80A81F17}" dt="2022-07-06T02:09:58.978" v="1005" actId="1076"/>
          <ac:spMkLst>
            <pc:docMk/>
            <pc:sldMk cId="3655146944" sldId="257"/>
            <ac:spMk id="65" creationId="{B7967FF5-EB23-49C5-84EA-301379216FDA}"/>
          </ac:spMkLst>
        </pc:spChg>
        <pc:spChg chg="mod">
          <ac:chgData name="James Porley" userId="57ae072f-d591-43bc-bf2e-bdf4fe346454" providerId="ADAL" clId="{9EB11539-C224-45AA-B34C-203A80A81F17}" dt="2022-07-06T03:05:50.038" v="1119" actId="207"/>
          <ac:spMkLst>
            <pc:docMk/>
            <pc:sldMk cId="3655146944" sldId="257"/>
            <ac:spMk id="67" creationId="{4FDD5DCA-BB3D-48D4-9003-F79250377F0C}"/>
          </ac:spMkLst>
        </pc:spChg>
        <pc:spChg chg="mod">
          <ac:chgData name="James Porley" userId="57ae072f-d591-43bc-bf2e-bdf4fe346454" providerId="ADAL" clId="{9EB11539-C224-45AA-B34C-203A80A81F17}" dt="2022-07-06T03:05:52.400" v="1120" actId="207"/>
          <ac:spMkLst>
            <pc:docMk/>
            <pc:sldMk cId="3655146944" sldId="257"/>
            <ac:spMk id="68" creationId="{5097D9B1-2786-4001-8EC8-6F3C282B016D}"/>
          </ac:spMkLst>
        </pc:spChg>
        <pc:spChg chg="mod">
          <ac:chgData name="James Porley" userId="57ae072f-d591-43bc-bf2e-bdf4fe346454" providerId="ADAL" clId="{9EB11539-C224-45AA-B34C-203A80A81F17}" dt="2022-07-06T03:59:01.467" v="1510" actId="20577"/>
          <ac:spMkLst>
            <pc:docMk/>
            <pc:sldMk cId="3655146944" sldId="257"/>
            <ac:spMk id="69" creationId="{EBD2C925-3D49-46E4-92EE-14876729E844}"/>
          </ac:spMkLst>
        </pc:spChg>
        <pc:spChg chg="mod">
          <ac:chgData name="James Porley" userId="57ae072f-d591-43bc-bf2e-bdf4fe346454" providerId="ADAL" clId="{9EB11539-C224-45AA-B34C-203A80A81F17}" dt="2022-07-06T03:05:44.504" v="1118" actId="20577"/>
          <ac:spMkLst>
            <pc:docMk/>
            <pc:sldMk cId="3655146944" sldId="257"/>
            <ac:spMk id="70" creationId="{71F4331B-08F8-4B1D-B7F1-A8C119B712D7}"/>
          </ac:spMkLst>
        </pc:spChg>
        <pc:spChg chg="mod">
          <ac:chgData name="James Porley" userId="57ae072f-d591-43bc-bf2e-bdf4fe346454" providerId="ADAL" clId="{9EB11539-C224-45AA-B34C-203A80A81F17}" dt="2022-07-06T01:13:14.828" v="40" actId="20577"/>
          <ac:spMkLst>
            <pc:docMk/>
            <pc:sldMk cId="3655146944" sldId="257"/>
            <ac:spMk id="71" creationId="{158BA252-6960-4F09-AB4F-84F3F773C13E}"/>
          </ac:spMkLst>
        </pc:spChg>
        <pc:spChg chg="mod">
          <ac:chgData name="James Porley" userId="57ae072f-d591-43bc-bf2e-bdf4fe346454" providerId="ADAL" clId="{9EB11539-C224-45AA-B34C-203A80A81F17}" dt="2022-07-06T01:12:09.621" v="10" actId="20577"/>
          <ac:spMkLst>
            <pc:docMk/>
            <pc:sldMk cId="3655146944" sldId="257"/>
            <ac:spMk id="72" creationId="{19527FA1-B072-490F-912B-8B2B028B613F}"/>
          </ac:spMkLst>
        </pc:spChg>
        <pc:spChg chg="mod">
          <ac:chgData name="James Porley" userId="57ae072f-d591-43bc-bf2e-bdf4fe346454" providerId="ADAL" clId="{9EB11539-C224-45AA-B34C-203A80A81F17}" dt="2022-07-06T01:15:17.004" v="716" actId="1076"/>
          <ac:spMkLst>
            <pc:docMk/>
            <pc:sldMk cId="3655146944" sldId="257"/>
            <ac:spMk id="73" creationId="{9BDABE6B-D6E6-4ACF-B3CB-A8F99E5F5C4E}"/>
          </ac:spMkLst>
        </pc:spChg>
        <pc:spChg chg="add mod">
          <ac:chgData name="James Porley" userId="57ae072f-d591-43bc-bf2e-bdf4fe346454" providerId="ADAL" clId="{9EB11539-C224-45AA-B34C-203A80A81F17}" dt="2022-07-06T02:09:58.978" v="1005" actId="1076"/>
          <ac:spMkLst>
            <pc:docMk/>
            <pc:sldMk cId="3655146944" sldId="257"/>
            <ac:spMk id="74" creationId="{50ACB5AB-8120-4ECF-9EAD-8D22F7C28520}"/>
          </ac:spMkLst>
        </pc:spChg>
        <pc:spChg chg="add mod">
          <ac:chgData name="James Porley" userId="57ae072f-d591-43bc-bf2e-bdf4fe346454" providerId="ADAL" clId="{9EB11539-C224-45AA-B34C-203A80A81F17}" dt="2022-07-06T02:09:58.978" v="1005" actId="1076"/>
          <ac:spMkLst>
            <pc:docMk/>
            <pc:sldMk cId="3655146944" sldId="257"/>
            <ac:spMk id="83" creationId="{AF565400-F81B-4246-861C-18C7228C1AC3}"/>
          </ac:spMkLst>
        </pc:spChg>
        <pc:spChg chg="add mod">
          <ac:chgData name="James Porley" userId="57ae072f-d591-43bc-bf2e-bdf4fe346454" providerId="ADAL" clId="{9EB11539-C224-45AA-B34C-203A80A81F17}" dt="2022-07-06T02:09:58.978" v="1005" actId="1076"/>
          <ac:spMkLst>
            <pc:docMk/>
            <pc:sldMk cId="3655146944" sldId="257"/>
            <ac:spMk id="92" creationId="{DE7585BC-365E-4682-BEAB-0D7F0816E980}"/>
          </ac:spMkLst>
        </pc:spChg>
        <pc:spChg chg="add mod">
          <ac:chgData name="James Porley" userId="57ae072f-d591-43bc-bf2e-bdf4fe346454" providerId="ADAL" clId="{9EB11539-C224-45AA-B34C-203A80A81F17}" dt="2022-07-06T02:09:58.978" v="1005" actId="1076"/>
          <ac:spMkLst>
            <pc:docMk/>
            <pc:sldMk cId="3655146944" sldId="257"/>
            <ac:spMk id="101" creationId="{85D19DAB-B610-45FD-9C37-D1D4657D3DF7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10" creationId="{DCF2AEC8-C806-485A-9044-DB163201FE2F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19" creationId="{709B47C9-AC40-4BCA-B639-3CCF71716F81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0" creationId="{18CAD751-18D5-40A0-8E9A-165EB4153097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1" creationId="{0557E8FC-2DA7-4997-8835-7DBF5B67CC6B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2" creationId="{D8CCA57B-F2AF-4BB4-BD43-A588BFDC8DE6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3" creationId="{2873A410-7F04-4C17-8DCD-8721C080C4C1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4" creationId="{19245728-5FC3-43B0-A8EF-544B045B3EE3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5" creationId="{B2E7AA17-7F91-439A-9507-65CF3A4D8A2D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6" creationId="{C7DA6218-6DF8-4EF8-899A-862D446D5E19}"/>
          </ac:spMkLst>
        </pc:spChg>
        <pc:spChg chg="add mod">
          <ac:chgData name="James Porley" userId="57ae072f-d591-43bc-bf2e-bdf4fe346454" providerId="ADAL" clId="{9EB11539-C224-45AA-B34C-203A80A81F17}" dt="2022-07-06T02:10:08.611" v="1007" actId="1076"/>
          <ac:spMkLst>
            <pc:docMk/>
            <pc:sldMk cId="3655146944" sldId="257"/>
            <ac:spMk id="127" creationId="{4CCCCB02-73B4-4A91-852E-8B5752C20841}"/>
          </ac:spMkLst>
        </pc:spChg>
      </pc:sldChg>
      <pc:sldChg chg="addSp delSp modSp mod">
        <pc:chgData name="James Porley" userId="57ae072f-d591-43bc-bf2e-bdf4fe346454" providerId="ADAL" clId="{9EB11539-C224-45AA-B34C-203A80A81F17}" dt="2022-07-06T03:59:15.667" v="1536" actId="20577"/>
        <pc:sldMkLst>
          <pc:docMk/>
          <pc:sldMk cId="3004702228" sldId="258"/>
        </pc:sldMkLst>
        <pc:spChg chg="add mod">
          <ac:chgData name="James Porley" userId="57ae072f-d591-43bc-bf2e-bdf4fe346454" providerId="ADAL" clId="{9EB11539-C224-45AA-B34C-203A80A81F17}" dt="2022-07-06T01:19:43.388" v="783" actId="1076"/>
          <ac:spMkLst>
            <pc:docMk/>
            <pc:sldMk cId="3004702228" sldId="258"/>
            <ac:spMk id="25" creationId="{5499DCCC-EC49-42F0-A04D-8DFCFE39749E}"/>
          </ac:spMkLst>
        </pc:spChg>
        <pc:spChg chg="add del mod">
          <ac:chgData name="James Porley" userId="57ae072f-d591-43bc-bf2e-bdf4fe346454" providerId="ADAL" clId="{9EB11539-C224-45AA-B34C-203A80A81F17}" dt="2022-07-06T01:19:11.183" v="771" actId="21"/>
          <ac:spMkLst>
            <pc:docMk/>
            <pc:sldMk cId="3004702228" sldId="258"/>
            <ac:spMk id="26" creationId="{BDFE29EB-9343-4146-82A6-F608B52A7D4D}"/>
          </ac:spMkLst>
        </pc:spChg>
        <pc:spChg chg="add mod">
          <ac:chgData name="James Porley" userId="57ae072f-d591-43bc-bf2e-bdf4fe346454" providerId="ADAL" clId="{9EB11539-C224-45AA-B34C-203A80A81F17}" dt="2022-07-06T01:19:37.283" v="782" actId="1076"/>
          <ac:spMkLst>
            <pc:docMk/>
            <pc:sldMk cId="3004702228" sldId="258"/>
            <ac:spMk id="27" creationId="{396861C7-16E3-47DD-A5B6-3F2E6D1A6992}"/>
          </ac:spMkLst>
        </pc:spChg>
        <pc:spChg chg="add mod">
          <ac:chgData name="James Porley" userId="57ae072f-d591-43bc-bf2e-bdf4fe346454" providerId="ADAL" clId="{9EB11539-C224-45AA-B34C-203A80A81F17}" dt="2022-07-06T01:19:49.413" v="804" actId="20577"/>
          <ac:spMkLst>
            <pc:docMk/>
            <pc:sldMk cId="3004702228" sldId="258"/>
            <ac:spMk id="28" creationId="{A1D4B7F5-09F9-4397-A9AD-9DFA4EFD0CF5}"/>
          </ac:spMkLst>
        </pc:spChg>
        <pc:spChg chg="mod">
          <ac:chgData name="James Porley" userId="57ae072f-d591-43bc-bf2e-bdf4fe346454" providerId="ADAL" clId="{9EB11539-C224-45AA-B34C-203A80A81F17}" dt="2022-07-06T03:05:57.304" v="1124" actId="20577"/>
          <ac:spMkLst>
            <pc:docMk/>
            <pc:sldMk cId="3004702228" sldId="258"/>
            <ac:spMk id="67" creationId="{4FDD5DCA-BB3D-48D4-9003-F79250377F0C}"/>
          </ac:spMkLst>
        </pc:spChg>
        <pc:spChg chg="mod">
          <ac:chgData name="James Porley" userId="57ae072f-d591-43bc-bf2e-bdf4fe346454" providerId="ADAL" clId="{9EB11539-C224-45AA-B34C-203A80A81F17}" dt="2022-07-06T03:06:05.763" v="1138" actId="207"/>
          <ac:spMkLst>
            <pc:docMk/>
            <pc:sldMk cId="3004702228" sldId="258"/>
            <ac:spMk id="68" creationId="{5097D9B1-2786-4001-8EC8-6F3C282B016D}"/>
          </ac:spMkLst>
        </pc:spChg>
        <pc:spChg chg="mod">
          <ac:chgData name="James Porley" userId="57ae072f-d591-43bc-bf2e-bdf4fe346454" providerId="ADAL" clId="{9EB11539-C224-45AA-B34C-203A80A81F17}" dt="2022-07-06T03:59:15.667" v="1536" actId="20577"/>
          <ac:spMkLst>
            <pc:docMk/>
            <pc:sldMk cId="3004702228" sldId="258"/>
            <ac:spMk id="69" creationId="{EBD2C925-3D49-46E4-92EE-14876729E844}"/>
          </ac:spMkLst>
        </pc:spChg>
        <pc:spChg chg="mod">
          <ac:chgData name="James Porley" userId="57ae072f-d591-43bc-bf2e-bdf4fe346454" providerId="ADAL" clId="{9EB11539-C224-45AA-B34C-203A80A81F17}" dt="2022-07-06T03:06:14.793" v="1154" actId="20577"/>
          <ac:spMkLst>
            <pc:docMk/>
            <pc:sldMk cId="3004702228" sldId="258"/>
            <ac:spMk id="70" creationId="{71F4331B-08F8-4B1D-B7F1-A8C119B712D7}"/>
          </ac:spMkLst>
        </pc:spChg>
        <pc:spChg chg="mod">
          <ac:chgData name="James Porley" userId="57ae072f-d591-43bc-bf2e-bdf4fe346454" providerId="ADAL" clId="{9EB11539-C224-45AA-B34C-203A80A81F17}" dt="2022-07-06T03:57:50.509" v="1476" actId="1076"/>
          <ac:spMkLst>
            <pc:docMk/>
            <pc:sldMk cId="3004702228" sldId="258"/>
            <ac:spMk id="71" creationId="{7F23E3B1-4A8C-46B5-8E21-18E9B5DE78A8}"/>
          </ac:spMkLst>
        </pc:spChg>
        <pc:spChg chg="mod">
          <ac:chgData name="James Porley" userId="57ae072f-d591-43bc-bf2e-bdf4fe346454" providerId="ADAL" clId="{9EB11539-C224-45AA-B34C-203A80A81F17}" dt="2022-07-06T01:22:37.997" v="806" actId="6549"/>
          <ac:spMkLst>
            <pc:docMk/>
            <pc:sldMk cId="3004702228" sldId="258"/>
            <ac:spMk id="113" creationId="{B1AA1BB0-C93B-41D5-BB85-B87B0E7A7893}"/>
          </ac:spMkLst>
        </pc:spChg>
        <pc:spChg chg="del mod">
          <ac:chgData name="James Porley" userId="57ae072f-d591-43bc-bf2e-bdf4fe346454" providerId="ADAL" clId="{9EB11539-C224-45AA-B34C-203A80A81F17}" dt="2022-07-06T01:19:57.548" v="805" actId="21"/>
          <ac:spMkLst>
            <pc:docMk/>
            <pc:sldMk cId="3004702228" sldId="258"/>
            <ac:spMk id="114" creationId="{2BBE3C3A-0A76-4301-992F-F0B9D220B6B2}"/>
          </ac:spMkLst>
        </pc:spChg>
      </pc:sldChg>
      <pc:sldChg chg="addSp modSp mod">
        <pc:chgData name="James Porley" userId="57ae072f-d591-43bc-bf2e-bdf4fe346454" providerId="ADAL" clId="{9EB11539-C224-45AA-B34C-203A80A81F17}" dt="2022-07-06T03:59:07.605" v="1521" actId="20577"/>
        <pc:sldMkLst>
          <pc:docMk/>
          <pc:sldMk cId="3952897453" sldId="259"/>
        </pc:sldMkLst>
        <pc:spChg chg="add mod">
          <ac:chgData name="James Porley" userId="57ae072f-d591-43bc-bf2e-bdf4fe346454" providerId="ADAL" clId="{9EB11539-C224-45AA-B34C-203A80A81F17}" dt="2022-07-06T02:04:22.097" v="956" actId="1076"/>
          <ac:spMkLst>
            <pc:docMk/>
            <pc:sldMk cId="3952897453" sldId="259"/>
            <ac:spMk id="2" creationId="{FB4CC9BA-3AEE-4B78-BE27-7FD668EF1540}"/>
          </ac:spMkLst>
        </pc:spChg>
        <pc:spChg chg="add mod">
          <ac:chgData name="James Porley" userId="57ae072f-d591-43bc-bf2e-bdf4fe346454" providerId="ADAL" clId="{9EB11539-C224-45AA-B34C-203A80A81F17}" dt="2022-07-06T01:39:11.403" v="816" actId="14100"/>
          <ac:spMkLst>
            <pc:docMk/>
            <pc:sldMk cId="3952897453" sldId="259"/>
            <ac:spMk id="13" creationId="{13408535-7E0C-43B6-BED9-CC00DFFB9F24}"/>
          </ac:spMkLst>
        </pc:spChg>
        <pc:spChg chg="add mod">
          <ac:chgData name="James Porley" userId="57ae072f-d591-43bc-bf2e-bdf4fe346454" providerId="ADAL" clId="{9EB11539-C224-45AA-B34C-203A80A81F17}" dt="2022-07-06T01:41:12.179" v="870" actId="1076"/>
          <ac:spMkLst>
            <pc:docMk/>
            <pc:sldMk cId="3952897453" sldId="259"/>
            <ac:spMk id="14" creationId="{9EE53631-BFEA-438E-88E5-FD03E0B1318D}"/>
          </ac:spMkLst>
        </pc:spChg>
        <pc:spChg chg="mod">
          <ac:chgData name="James Porley" userId="57ae072f-d591-43bc-bf2e-bdf4fe346454" providerId="ADAL" clId="{9EB11539-C224-45AA-B34C-203A80A81F17}" dt="2022-07-06T01:42:30.156" v="908" actId="20577"/>
          <ac:spMkLst>
            <pc:docMk/>
            <pc:sldMk cId="3952897453" sldId="259"/>
            <ac:spMk id="17" creationId="{8783233B-F240-4D1C-A0DA-B6DBBF3EDBF3}"/>
          </ac:spMkLst>
        </pc:spChg>
        <pc:spChg chg="add mod">
          <ac:chgData name="James Porley" userId="57ae072f-d591-43bc-bf2e-bdf4fe346454" providerId="ADAL" clId="{9EB11539-C224-45AA-B34C-203A80A81F17}" dt="2022-07-06T01:40:57.460" v="867" actId="1076"/>
          <ac:spMkLst>
            <pc:docMk/>
            <pc:sldMk cId="3952897453" sldId="259"/>
            <ac:spMk id="21" creationId="{9BE52190-1653-42C4-8CD2-D0DD5497FF45}"/>
          </ac:spMkLst>
        </pc:spChg>
        <pc:spChg chg="add mod">
          <ac:chgData name="James Porley" userId="57ae072f-d591-43bc-bf2e-bdf4fe346454" providerId="ADAL" clId="{9EB11539-C224-45AA-B34C-203A80A81F17}" dt="2022-07-06T01:41:23.179" v="872" actId="1076"/>
          <ac:spMkLst>
            <pc:docMk/>
            <pc:sldMk cId="3952897453" sldId="259"/>
            <ac:spMk id="22" creationId="{A8EDC4C4-25F5-4453-9243-084F63C8A2E1}"/>
          </ac:spMkLst>
        </pc:spChg>
        <pc:spChg chg="add mod">
          <ac:chgData name="James Porley" userId="57ae072f-d591-43bc-bf2e-bdf4fe346454" providerId="ADAL" clId="{9EB11539-C224-45AA-B34C-203A80A81F17}" dt="2022-07-06T01:45:31.483" v="922" actId="1076"/>
          <ac:spMkLst>
            <pc:docMk/>
            <pc:sldMk cId="3952897453" sldId="259"/>
            <ac:spMk id="23" creationId="{CDB291A1-6E66-4B62-869C-0DB896C7889B}"/>
          </ac:spMkLst>
        </pc:spChg>
        <pc:spChg chg="add mod">
          <ac:chgData name="James Porley" userId="57ae072f-d591-43bc-bf2e-bdf4fe346454" providerId="ADAL" clId="{9EB11539-C224-45AA-B34C-203A80A81F17}" dt="2022-07-06T01:45:37.755" v="924" actId="1076"/>
          <ac:spMkLst>
            <pc:docMk/>
            <pc:sldMk cId="3952897453" sldId="259"/>
            <ac:spMk id="25" creationId="{66B596BD-0D0B-4154-8BE9-44A9F24DFECE}"/>
          </ac:spMkLst>
        </pc:spChg>
        <pc:spChg chg="add mod ord">
          <ac:chgData name="James Porley" userId="57ae072f-d591-43bc-bf2e-bdf4fe346454" providerId="ADAL" clId="{9EB11539-C224-45AA-B34C-203A80A81F17}" dt="2022-07-06T02:00:16.186" v="934" actId="14100"/>
          <ac:spMkLst>
            <pc:docMk/>
            <pc:sldMk cId="3952897453" sldId="259"/>
            <ac:spMk id="26" creationId="{017F0424-FFFB-4FFB-90B6-FD997D822D2E}"/>
          </ac:spMkLst>
        </pc:spChg>
        <pc:spChg chg="mod">
          <ac:chgData name="James Porley" userId="57ae072f-d591-43bc-bf2e-bdf4fe346454" providerId="ADAL" clId="{9EB11539-C224-45AA-B34C-203A80A81F17}" dt="2022-07-06T03:06:24.817" v="1160" actId="20577"/>
          <ac:spMkLst>
            <pc:docMk/>
            <pc:sldMk cId="3952897453" sldId="259"/>
            <ac:spMk id="67" creationId="{4FDD5DCA-BB3D-48D4-9003-F79250377F0C}"/>
          </ac:spMkLst>
        </pc:spChg>
        <pc:spChg chg="mod">
          <ac:chgData name="James Porley" userId="57ae072f-d591-43bc-bf2e-bdf4fe346454" providerId="ADAL" clId="{9EB11539-C224-45AA-B34C-203A80A81F17}" dt="2022-07-06T03:06:30.168" v="1170" actId="20577"/>
          <ac:spMkLst>
            <pc:docMk/>
            <pc:sldMk cId="3952897453" sldId="259"/>
            <ac:spMk id="68" creationId="{5097D9B1-2786-4001-8EC8-6F3C282B016D}"/>
          </ac:spMkLst>
        </pc:spChg>
        <pc:spChg chg="mod">
          <ac:chgData name="James Porley" userId="57ae072f-d591-43bc-bf2e-bdf4fe346454" providerId="ADAL" clId="{9EB11539-C224-45AA-B34C-203A80A81F17}" dt="2022-07-06T03:59:07.605" v="1521" actId="20577"/>
          <ac:spMkLst>
            <pc:docMk/>
            <pc:sldMk cId="3952897453" sldId="259"/>
            <ac:spMk id="69" creationId="{EBD2C925-3D49-46E4-92EE-14876729E844}"/>
          </ac:spMkLst>
        </pc:spChg>
        <pc:spChg chg="mod">
          <ac:chgData name="James Porley" userId="57ae072f-d591-43bc-bf2e-bdf4fe346454" providerId="ADAL" clId="{9EB11539-C224-45AA-B34C-203A80A81F17}" dt="2022-07-06T03:06:45.827" v="1194" actId="207"/>
          <ac:spMkLst>
            <pc:docMk/>
            <pc:sldMk cId="3952897453" sldId="259"/>
            <ac:spMk id="70" creationId="{71F4331B-08F8-4B1D-B7F1-A8C119B712D7}"/>
          </ac:spMkLst>
        </pc:spChg>
        <pc:graphicFrameChg chg="add mod modGraphic">
          <ac:chgData name="James Porley" userId="57ae072f-d591-43bc-bf2e-bdf4fe346454" providerId="ADAL" clId="{9EB11539-C224-45AA-B34C-203A80A81F17}" dt="2022-07-06T01:41:20.099" v="871" actId="1076"/>
          <ac:graphicFrameMkLst>
            <pc:docMk/>
            <pc:sldMk cId="3952897453" sldId="259"/>
            <ac:graphicFrameMk id="15" creationId="{6F9B7B33-E71F-4BBE-8D50-104C61B91B74}"/>
          </ac:graphicFrameMkLst>
        </pc:graphicFrameChg>
        <pc:graphicFrameChg chg="mod modGraphic">
          <ac:chgData name="James Porley" userId="57ae072f-d591-43bc-bf2e-bdf4fe346454" providerId="ADAL" clId="{9EB11539-C224-45AA-B34C-203A80A81F17}" dt="2022-07-06T02:04:24.465" v="957" actId="1076"/>
          <ac:graphicFrameMkLst>
            <pc:docMk/>
            <pc:sldMk cId="3952897453" sldId="259"/>
            <ac:graphicFrameMk id="16" creationId="{7F3B6C08-59D3-40A2-A024-8CF54CFD3EF3}"/>
          </ac:graphicFrameMkLst>
        </pc:graphicFrameChg>
        <pc:graphicFrameChg chg="add mod modGraphic">
          <ac:chgData name="James Porley" userId="57ae072f-d591-43bc-bf2e-bdf4fe346454" providerId="ADAL" clId="{9EB11539-C224-45AA-B34C-203A80A81F17}" dt="2022-07-06T01:45:34.146" v="923" actId="1076"/>
          <ac:graphicFrameMkLst>
            <pc:docMk/>
            <pc:sldMk cId="3952897453" sldId="259"/>
            <ac:graphicFrameMk id="24" creationId="{BE2689E6-FEB2-471F-9D8D-96E10DAF4253}"/>
          </ac:graphicFrameMkLst>
        </pc:graphicFrameChg>
        <pc:graphicFrameChg chg="modGraphic">
          <ac:chgData name="James Porley" userId="57ae072f-d591-43bc-bf2e-bdf4fe346454" providerId="ADAL" clId="{9EB11539-C224-45AA-B34C-203A80A81F17}" dt="2022-07-06T01:42:20.533" v="907" actId="20577"/>
          <ac:graphicFrameMkLst>
            <pc:docMk/>
            <pc:sldMk cId="3952897453" sldId="259"/>
            <ac:graphicFrameMk id="71" creationId="{C9098CD2-818D-467F-95C1-342FF2452E9A}"/>
          </ac:graphicFrameMkLst>
        </pc:graphicFrameChg>
      </pc:sldChg>
      <pc:sldChg chg="addSp delSp modSp mod ord">
        <pc:chgData name="James Porley" userId="57ae072f-d591-43bc-bf2e-bdf4fe346454" providerId="ADAL" clId="{9EB11539-C224-45AA-B34C-203A80A81F17}" dt="2022-07-06T03:58:17.155" v="1486" actId="20577"/>
        <pc:sldMkLst>
          <pc:docMk/>
          <pc:sldMk cId="1753565649" sldId="260"/>
        </pc:sldMkLst>
        <pc:spChg chg="mod">
          <ac:chgData name="James Porley" userId="57ae072f-d591-43bc-bf2e-bdf4fe346454" providerId="ADAL" clId="{9EB11539-C224-45AA-B34C-203A80A81F17}" dt="2022-07-06T03:54:54.003" v="1474" actId="20577"/>
          <ac:spMkLst>
            <pc:docMk/>
            <pc:sldMk cId="1753565649" sldId="260"/>
            <ac:spMk id="2" creationId="{56602FA1-BE8B-4677-87C4-0F2BE6F01DC9}"/>
          </ac:spMkLst>
        </pc:spChg>
        <pc:spChg chg="add mod">
          <ac:chgData name="James Porley" userId="57ae072f-d591-43bc-bf2e-bdf4fe346454" providerId="ADAL" clId="{9EB11539-C224-45AA-B34C-203A80A81F17}" dt="2022-07-06T03:14:19.441" v="1299" actId="1076"/>
          <ac:spMkLst>
            <pc:docMk/>
            <pc:sldMk cId="1753565649" sldId="260"/>
            <ac:spMk id="11" creationId="{F6DBEFC0-67E7-4E94-BE64-732E69668B00}"/>
          </ac:spMkLst>
        </pc:spChg>
        <pc:spChg chg="add mod">
          <ac:chgData name="James Porley" userId="57ae072f-d591-43bc-bf2e-bdf4fe346454" providerId="ADAL" clId="{9EB11539-C224-45AA-B34C-203A80A81F17}" dt="2022-07-06T03:18:38.465" v="1412" actId="1036"/>
          <ac:spMkLst>
            <pc:docMk/>
            <pc:sldMk cId="1753565649" sldId="260"/>
            <ac:spMk id="12" creationId="{7D8F2738-031F-43FE-87D2-22EB49A880A2}"/>
          </ac:spMkLst>
        </pc:spChg>
        <pc:spChg chg="add mod">
          <ac:chgData name="James Porley" userId="57ae072f-d591-43bc-bf2e-bdf4fe346454" providerId="ADAL" clId="{9EB11539-C224-45AA-B34C-203A80A81F17}" dt="2022-07-06T03:18:38.465" v="1412" actId="1036"/>
          <ac:spMkLst>
            <pc:docMk/>
            <pc:sldMk cId="1753565649" sldId="260"/>
            <ac:spMk id="13" creationId="{9FFA740D-3F91-4882-B4F2-B92431D7EE71}"/>
          </ac:spMkLst>
        </pc:spChg>
        <pc:spChg chg="add mod">
          <ac:chgData name="James Porley" userId="57ae072f-d591-43bc-bf2e-bdf4fe346454" providerId="ADAL" clId="{9EB11539-C224-45AA-B34C-203A80A81F17}" dt="2022-07-06T03:18:38.465" v="1412" actId="1036"/>
          <ac:spMkLst>
            <pc:docMk/>
            <pc:sldMk cId="1753565649" sldId="260"/>
            <ac:spMk id="14" creationId="{32F014AF-80BD-4705-967E-D625A576AD89}"/>
          </ac:spMkLst>
        </pc:spChg>
        <pc:spChg chg="add mod">
          <ac:chgData name="James Porley" userId="57ae072f-d591-43bc-bf2e-bdf4fe346454" providerId="ADAL" clId="{9EB11539-C224-45AA-B34C-203A80A81F17}" dt="2022-07-06T03:18:38.465" v="1412" actId="1036"/>
          <ac:spMkLst>
            <pc:docMk/>
            <pc:sldMk cId="1753565649" sldId="260"/>
            <ac:spMk id="15" creationId="{7896B8A6-EAEC-4D96-946B-1AA62B2AA243}"/>
          </ac:spMkLst>
        </pc:spChg>
        <pc:spChg chg="add del mod">
          <ac:chgData name="James Porley" userId="57ae072f-d591-43bc-bf2e-bdf4fe346454" providerId="ADAL" clId="{9EB11539-C224-45AA-B34C-203A80A81F17}" dt="2022-07-06T03:18:44.684" v="1414"/>
          <ac:spMkLst>
            <pc:docMk/>
            <pc:sldMk cId="1753565649" sldId="260"/>
            <ac:spMk id="16" creationId="{9DAAFA77-A31F-418A-98CF-695F41CB957C}"/>
          </ac:spMkLst>
        </pc:spChg>
        <pc:spChg chg="add mod">
          <ac:chgData name="James Porley" userId="57ae072f-d591-43bc-bf2e-bdf4fe346454" providerId="ADAL" clId="{9EB11539-C224-45AA-B34C-203A80A81F17}" dt="2022-07-06T03:19:22.369" v="1461" actId="14100"/>
          <ac:spMkLst>
            <pc:docMk/>
            <pc:sldMk cId="1753565649" sldId="260"/>
            <ac:spMk id="17" creationId="{4AF70DC4-5056-47E2-ADEF-0DB3903AD2A8}"/>
          </ac:spMkLst>
        </pc:spChg>
        <pc:spChg chg="mod">
          <ac:chgData name="James Porley" userId="57ae072f-d591-43bc-bf2e-bdf4fe346454" providerId="ADAL" clId="{9EB11539-C224-45AA-B34C-203A80A81F17}" dt="2022-07-06T03:09:14.689" v="1264" actId="1076"/>
          <ac:spMkLst>
            <pc:docMk/>
            <pc:sldMk cId="1753565649" sldId="260"/>
            <ac:spMk id="21" creationId="{B7ADC55B-31DA-467D-A363-0F112F2F8C45}"/>
          </ac:spMkLst>
        </pc:spChg>
        <pc:spChg chg="del">
          <ac:chgData name="James Porley" userId="57ae072f-d591-43bc-bf2e-bdf4fe346454" providerId="ADAL" clId="{9EB11539-C224-45AA-B34C-203A80A81F17}" dt="2022-07-06T02:56:09.060" v="1088" actId="21"/>
          <ac:spMkLst>
            <pc:docMk/>
            <pc:sldMk cId="1753565649" sldId="260"/>
            <ac:spMk id="24" creationId="{4ADE2E35-2603-4AFE-AFA1-4E30D583A796}"/>
          </ac:spMkLst>
        </pc:spChg>
        <pc:spChg chg="del mod">
          <ac:chgData name="James Porley" userId="57ae072f-d591-43bc-bf2e-bdf4fe346454" providerId="ADAL" clId="{9EB11539-C224-45AA-B34C-203A80A81F17}" dt="2022-07-06T02:56:07.242" v="1087" actId="21"/>
          <ac:spMkLst>
            <pc:docMk/>
            <pc:sldMk cId="1753565649" sldId="260"/>
            <ac:spMk id="25" creationId="{6951DFBF-82EF-415D-B109-E8F3D177ECAE}"/>
          </ac:spMkLst>
        </pc:spChg>
        <pc:spChg chg="mod">
          <ac:chgData name="James Porley" userId="57ae072f-d591-43bc-bf2e-bdf4fe346454" providerId="ADAL" clId="{9EB11539-C224-45AA-B34C-203A80A81F17}" dt="2022-07-06T02:56:01.204" v="1085" actId="207"/>
          <ac:spMkLst>
            <pc:docMk/>
            <pc:sldMk cId="1753565649" sldId="260"/>
            <ac:spMk id="67" creationId="{4FDD5DCA-BB3D-48D4-9003-F79250377F0C}"/>
          </ac:spMkLst>
        </pc:spChg>
        <pc:spChg chg="mod">
          <ac:chgData name="James Porley" userId="57ae072f-d591-43bc-bf2e-bdf4fe346454" providerId="ADAL" clId="{9EB11539-C224-45AA-B34C-203A80A81F17}" dt="2022-07-06T02:55:42.871" v="1083" actId="20577"/>
          <ac:spMkLst>
            <pc:docMk/>
            <pc:sldMk cId="1753565649" sldId="260"/>
            <ac:spMk id="68" creationId="{5097D9B1-2786-4001-8EC8-6F3C282B016D}"/>
          </ac:spMkLst>
        </pc:spChg>
        <pc:spChg chg="mod">
          <ac:chgData name="James Porley" userId="57ae072f-d591-43bc-bf2e-bdf4fe346454" providerId="ADAL" clId="{9EB11539-C224-45AA-B34C-203A80A81F17}" dt="2022-07-06T03:58:17.155" v="1486" actId="20577"/>
          <ac:spMkLst>
            <pc:docMk/>
            <pc:sldMk cId="1753565649" sldId="260"/>
            <ac:spMk id="69" creationId="{EBD2C925-3D49-46E4-92EE-14876729E844}"/>
          </ac:spMkLst>
        </pc:spChg>
        <pc:spChg chg="mod">
          <ac:chgData name="James Porley" userId="57ae072f-d591-43bc-bf2e-bdf4fe346454" providerId="ADAL" clId="{9EB11539-C224-45AA-B34C-203A80A81F17}" dt="2022-07-06T02:55:36.191" v="1072" actId="313"/>
          <ac:spMkLst>
            <pc:docMk/>
            <pc:sldMk cId="1753565649" sldId="260"/>
            <ac:spMk id="70" creationId="{71F4331B-08F8-4B1D-B7F1-A8C119B712D7}"/>
          </ac:spMkLst>
        </pc:spChg>
        <pc:graphicFrameChg chg="mod modGraphic">
          <ac:chgData name="James Porley" userId="57ae072f-d591-43bc-bf2e-bdf4fe346454" providerId="ADAL" clId="{9EB11539-C224-45AA-B34C-203A80A81F17}" dt="2022-07-06T03:09:20.409" v="1265" actId="1076"/>
          <ac:graphicFrameMkLst>
            <pc:docMk/>
            <pc:sldMk cId="1753565649" sldId="260"/>
            <ac:graphicFrameMk id="23" creationId="{684D561A-A2C2-4901-A184-91332C111048}"/>
          </ac:graphicFrameMkLst>
        </pc:graphicFrameChg>
        <pc:cxnChg chg="add del">
          <ac:chgData name="James Porley" userId="57ae072f-d591-43bc-bf2e-bdf4fe346454" providerId="ADAL" clId="{9EB11539-C224-45AA-B34C-203A80A81F17}" dt="2022-07-06T03:50:48.597" v="1463" actId="11529"/>
          <ac:cxnSpMkLst>
            <pc:docMk/>
            <pc:sldMk cId="1753565649" sldId="260"/>
            <ac:cxnSpMk id="3" creationId="{106D5E0D-23C4-43BA-BB28-40A95FC4D099}"/>
          </ac:cxnSpMkLst>
        </pc:cxnChg>
      </pc:sldChg>
      <pc:sldChg chg="modSp add mod">
        <pc:chgData name="James Porley" userId="57ae072f-d591-43bc-bf2e-bdf4fe346454" providerId="ADAL" clId="{9EB11539-C224-45AA-B34C-203A80A81F17}" dt="2022-07-06T03:58:42.491" v="1502" actId="20577"/>
        <pc:sldMkLst>
          <pc:docMk/>
          <pc:sldMk cId="1820509152" sldId="261"/>
        </pc:sldMkLst>
        <pc:spChg chg="mod">
          <ac:chgData name="James Porley" userId="57ae072f-d591-43bc-bf2e-bdf4fe346454" providerId="ADAL" clId="{9EB11539-C224-45AA-B34C-203A80A81F17}" dt="2022-07-06T03:58:42.491" v="1502" actId="20577"/>
          <ac:spMkLst>
            <pc:docMk/>
            <pc:sldMk cId="1820509152" sldId="261"/>
            <ac:spMk id="69" creationId="{EBD2C925-3D49-46E4-92EE-14876729E844}"/>
          </ac:spMkLst>
        </pc:spChg>
      </pc:sldChg>
    </pc:docChg>
  </pc:docChgLst>
  <pc:docChgLst>
    <pc:chgData name="O'Neil Khoshaba" userId="e9d18a4f-4832-4968-872f-4081ad8dbfb4" providerId="ADAL" clId="{788EF280-B497-4472-9429-A6F5D589921A}"/>
    <pc:docChg chg="modSld">
      <pc:chgData name="O'Neil Khoshaba" userId="e9d18a4f-4832-4968-872f-4081ad8dbfb4" providerId="ADAL" clId="{788EF280-B497-4472-9429-A6F5D589921A}" dt="2022-07-06T03:55:04.373" v="5" actId="207"/>
      <pc:docMkLst>
        <pc:docMk/>
      </pc:docMkLst>
      <pc:sldChg chg="addSp modSp mod">
        <pc:chgData name="O'Neil Khoshaba" userId="e9d18a4f-4832-4968-872f-4081ad8dbfb4" providerId="ADAL" clId="{788EF280-B497-4472-9429-A6F5D589921A}" dt="2022-07-06T03:55:04.373" v="5" actId="207"/>
        <pc:sldMkLst>
          <pc:docMk/>
          <pc:sldMk cId="1753565649" sldId="260"/>
        </pc:sldMkLst>
        <pc:spChg chg="add mod">
          <ac:chgData name="O'Neil Khoshaba" userId="e9d18a4f-4832-4968-872f-4081ad8dbfb4" providerId="ADAL" clId="{788EF280-B497-4472-9429-A6F5D589921A}" dt="2022-07-06T03:55:04.373" v="5" actId="207"/>
          <ac:spMkLst>
            <pc:docMk/>
            <pc:sldMk cId="1753565649" sldId="260"/>
            <ac:spMk id="2" creationId="{56602FA1-BE8B-4677-87C4-0F2BE6F01DC9}"/>
          </ac:spMkLst>
        </pc:spChg>
      </pc:sldChg>
    </pc:docChg>
  </pc:docChgLst>
  <pc:docChgLst>
    <pc:chgData name="James Porley" userId="57ae072f-d591-43bc-bf2e-bdf4fe346454" providerId="ADAL" clId="{44EBBC1A-1834-472F-9DEF-2A823C8FD6F5}"/>
    <pc:docChg chg="undo custSel addSld delSld modSld">
      <pc:chgData name="James Porley" userId="57ae072f-d591-43bc-bf2e-bdf4fe346454" providerId="ADAL" clId="{44EBBC1A-1834-472F-9DEF-2A823C8FD6F5}" dt="2022-07-07T05:34:38.921" v="765" actId="14100"/>
      <pc:docMkLst>
        <pc:docMk/>
      </pc:docMkLst>
      <pc:sldChg chg="addSp delSp modSp mod">
        <pc:chgData name="James Porley" userId="57ae072f-d591-43bc-bf2e-bdf4fe346454" providerId="ADAL" clId="{44EBBC1A-1834-472F-9DEF-2A823C8FD6F5}" dt="2022-07-07T03:25:38.577" v="630" actId="1076"/>
        <pc:sldMkLst>
          <pc:docMk/>
          <pc:sldMk cId="3655146944" sldId="257"/>
        </pc:sldMkLst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56" creationId="{9CFBD1A9-3CDA-4CAC-B063-878B0D68BBA5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58" creationId="{1FCB8EC4-312B-47C5-91F4-3E60BFDD70BD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59" creationId="{EF05D5D5-553F-4D44-9160-1B270FAA1A37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60" creationId="{B5FD5F4E-75FE-4A61-8996-3AF80B0CCADE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61" creationId="{FCE3461A-0330-4D66-8424-FBAA2FA4D855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63" creationId="{7ED29A99-9FAA-4B1A-9CE6-04E6517FBB28}"/>
          </ac:spMkLst>
        </pc:spChg>
        <pc:spChg chg="mod">
          <ac:chgData name="James Porley" userId="57ae072f-d591-43bc-bf2e-bdf4fe346454" providerId="ADAL" clId="{44EBBC1A-1834-472F-9DEF-2A823C8FD6F5}" dt="2022-07-07T02:09:28.452" v="563" actId="1037"/>
          <ac:spMkLst>
            <pc:docMk/>
            <pc:sldMk cId="3655146944" sldId="257"/>
            <ac:spMk id="64" creationId="{AD360E9F-2F01-475F-B925-74754A5FF344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65" creationId="{B7967FF5-EB23-49C5-84EA-301379216FDA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74" creationId="{50ACB5AB-8120-4ECF-9EAD-8D22F7C28520}"/>
          </ac:spMkLst>
        </pc:spChg>
        <pc:spChg chg="mod">
          <ac:chgData name="James Porley" userId="57ae072f-d591-43bc-bf2e-bdf4fe346454" providerId="ADAL" clId="{44EBBC1A-1834-472F-9DEF-2A823C8FD6F5}" dt="2022-07-07T03:25:27.049" v="628" actId="1076"/>
          <ac:spMkLst>
            <pc:docMk/>
            <pc:sldMk cId="3655146944" sldId="257"/>
            <ac:spMk id="81" creationId="{7C4CA8E2-2E15-44D1-8448-A269BC4466B7}"/>
          </ac:spMkLst>
        </pc:spChg>
        <pc:spChg chg="del">
          <ac:chgData name="James Porley" userId="57ae072f-d591-43bc-bf2e-bdf4fe346454" providerId="ADAL" clId="{44EBBC1A-1834-472F-9DEF-2A823C8FD6F5}" dt="2022-07-07T03:25:13.801" v="625" actId="478"/>
          <ac:spMkLst>
            <pc:docMk/>
            <pc:sldMk cId="3655146944" sldId="257"/>
            <ac:spMk id="82" creationId="{029D6789-52E0-40C5-B80C-2A140B81B926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83" creationId="{AF565400-F81B-4246-861C-18C7228C1AC3}"/>
          </ac:spMkLst>
        </pc:spChg>
        <pc:spChg chg="mod">
          <ac:chgData name="James Porley" userId="57ae072f-d591-43bc-bf2e-bdf4fe346454" providerId="ADAL" clId="{44EBBC1A-1834-472F-9DEF-2A823C8FD6F5}" dt="2022-07-07T03:25:27.049" v="628" actId="1076"/>
          <ac:spMkLst>
            <pc:docMk/>
            <pc:sldMk cId="3655146944" sldId="257"/>
            <ac:spMk id="90" creationId="{3C0BA7CC-F8F1-4A49-8F2E-C30F38C066E8}"/>
          </ac:spMkLst>
        </pc:spChg>
        <pc:spChg chg="del">
          <ac:chgData name="James Porley" userId="57ae072f-d591-43bc-bf2e-bdf4fe346454" providerId="ADAL" clId="{44EBBC1A-1834-472F-9DEF-2A823C8FD6F5}" dt="2022-07-07T03:25:13.801" v="625" actId="478"/>
          <ac:spMkLst>
            <pc:docMk/>
            <pc:sldMk cId="3655146944" sldId="257"/>
            <ac:spMk id="91" creationId="{F1F88C20-BF28-4F2C-B687-C508B0598C19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92" creationId="{DE7585BC-365E-4682-BEAB-0D7F0816E980}"/>
          </ac:spMkLst>
        </pc:spChg>
        <pc:spChg chg="mod">
          <ac:chgData name="James Porley" userId="57ae072f-d591-43bc-bf2e-bdf4fe346454" providerId="ADAL" clId="{44EBBC1A-1834-472F-9DEF-2A823C8FD6F5}" dt="2022-07-07T03:25:27.049" v="628" actId="1076"/>
          <ac:spMkLst>
            <pc:docMk/>
            <pc:sldMk cId="3655146944" sldId="257"/>
            <ac:spMk id="99" creationId="{12BA7A85-25A2-4A77-B6DA-E39B1FA72C54}"/>
          </ac:spMkLst>
        </pc:spChg>
        <pc:spChg chg="del">
          <ac:chgData name="James Porley" userId="57ae072f-d591-43bc-bf2e-bdf4fe346454" providerId="ADAL" clId="{44EBBC1A-1834-472F-9DEF-2A823C8FD6F5}" dt="2022-07-07T03:25:13.801" v="625" actId="478"/>
          <ac:spMkLst>
            <pc:docMk/>
            <pc:sldMk cId="3655146944" sldId="257"/>
            <ac:spMk id="100" creationId="{C53FA188-B706-4F3A-B10D-534EE8C5FAFC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01" creationId="{85D19DAB-B610-45FD-9C37-D1D4657D3DF7}"/>
          </ac:spMkLst>
        </pc:spChg>
        <pc:spChg chg="mod">
          <ac:chgData name="James Porley" userId="57ae072f-d591-43bc-bf2e-bdf4fe346454" providerId="ADAL" clId="{44EBBC1A-1834-472F-9DEF-2A823C8FD6F5}" dt="2022-07-07T03:25:27.049" v="628" actId="1076"/>
          <ac:spMkLst>
            <pc:docMk/>
            <pc:sldMk cId="3655146944" sldId="257"/>
            <ac:spMk id="108" creationId="{9EE7D4D4-DB5A-4514-8D05-832429CA5445}"/>
          </ac:spMkLst>
        </pc:spChg>
        <pc:spChg chg="del">
          <ac:chgData name="James Porley" userId="57ae072f-d591-43bc-bf2e-bdf4fe346454" providerId="ADAL" clId="{44EBBC1A-1834-472F-9DEF-2A823C8FD6F5}" dt="2022-07-07T03:25:13.801" v="625" actId="478"/>
          <ac:spMkLst>
            <pc:docMk/>
            <pc:sldMk cId="3655146944" sldId="257"/>
            <ac:spMk id="109" creationId="{14CF9231-551B-48F8-902D-AFFAD116ECD1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10" creationId="{DCF2AEC8-C806-485A-9044-DB163201FE2F}"/>
          </ac:spMkLst>
        </pc:spChg>
        <pc:spChg chg="mod">
          <ac:chgData name="James Porley" userId="57ae072f-d591-43bc-bf2e-bdf4fe346454" providerId="ADAL" clId="{44EBBC1A-1834-472F-9DEF-2A823C8FD6F5}" dt="2022-07-07T03:25:27.049" v="628" actId="1076"/>
          <ac:spMkLst>
            <pc:docMk/>
            <pc:sldMk cId="3655146944" sldId="257"/>
            <ac:spMk id="117" creationId="{3AFFEE4A-D7B8-4432-BADE-734AFB847694}"/>
          </ac:spMkLst>
        </pc:spChg>
        <pc:spChg chg="del">
          <ac:chgData name="James Porley" userId="57ae072f-d591-43bc-bf2e-bdf4fe346454" providerId="ADAL" clId="{44EBBC1A-1834-472F-9DEF-2A823C8FD6F5}" dt="2022-07-07T03:25:13.801" v="625" actId="478"/>
          <ac:spMkLst>
            <pc:docMk/>
            <pc:sldMk cId="3655146944" sldId="257"/>
            <ac:spMk id="118" creationId="{1B5420D5-AD66-43AF-9F2E-5D531725708B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19" creationId="{709B47C9-AC40-4BCA-B639-3CCF71716F81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0" creationId="{18CAD751-18D5-40A0-8E9A-165EB4153097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1" creationId="{0557E8FC-2DA7-4997-8835-7DBF5B67CC6B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2" creationId="{D8CCA57B-F2AF-4BB4-BD43-A588BFDC8DE6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3" creationId="{2873A410-7F04-4C17-8DCD-8721C080C4C1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4" creationId="{19245728-5FC3-43B0-A8EF-544B045B3EE3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5" creationId="{B2E7AA17-7F91-439A-9507-65CF3A4D8A2D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6" creationId="{C7DA6218-6DF8-4EF8-899A-862D446D5E19}"/>
          </ac:spMkLst>
        </pc:spChg>
        <pc:spChg chg="mod">
          <ac:chgData name="James Porley" userId="57ae072f-d591-43bc-bf2e-bdf4fe346454" providerId="ADAL" clId="{44EBBC1A-1834-472F-9DEF-2A823C8FD6F5}" dt="2022-07-07T02:09:19.971" v="561" actId="1037"/>
          <ac:spMkLst>
            <pc:docMk/>
            <pc:sldMk cId="3655146944" sldId="257"/>
            <ac:spMk id="127" creationId="{4CCCCB02-73B4-4A91-852E-8B5752C20841}"/>
          </ac:spMkLst>
        </pc:spChg>
        <pc:spChg chg="add del mod">
          <ac:chgData name="James Porley" userId="57ae072f-d591-43bc-bf2e-bdf4fe346454" providerId="ADAL" clId="{44EBBC1A-1834-472F-9DEF-2A823C8FD6F5}" dt="2022-07-07T03:24:45.893" v="604"/>
          <ac:spMkLst>
            <pc:docMk/>
            <pc:sldMk cId="3655146944" sldId="257"/>
            <ac:spMk id="141" creationId="{61835054-DBC3-46EC-AFB6-940B55903301}"/>
          </ac:spMkLst>
        </pc:spChg>
        <pc:spChg chg="add mod">
          <ac:chgData name="James Porley" userId="57ae072f-d591-43bc-bf2e-bdf4fe346454" providerId="ADAL" clId="{44EBBC1A-1834-472F-9DEF-2A823C8FD6F5}" dt="2022-07-07T03:24:58.992" v="624" actId="20577"/>
          <ac:spMkLst>
            <pc:docMk/>
            <pc:sldMk cId="3655146944" sldId="257"/>
            <ac:spMk id="142" creationId="{58FEFD7B-DADB-425F-ADE3-D4D9154EDC9E}"/>
          </ac:spMkLst>
        </pc:spChg>
        <pc:spChg chg="add mod">
          <ac:chgData name="James Porley" userId="57ae072f-d591-43bc-bf2e-bdf4fe346454" providerId="ADAL" clId="{44EBBC1A-1834-472F-9DEF-2A823C8FD6F5}" dt="2022-07-07T03:25:38.577" v="630" actId="1076"/>
          <ac:spMkLst>
            <pc:docMk/>
            <pc:sldMk cId="3655146944" sldId="257"/>
            <ac:spMk id="143" creationId="{88704D6C-B7E8-4723-B8CD-B2F06DEA0B77}"/>
          </ac:spMkLst>
        </pc:spChg>
        <pc:spChg chg="add mod">
          <ac:chgData name="James Porley" userId="57ae072f-d591-43bc-bf2e-bdf4fe346454" providerId="ADAL" clId="{44EBBC1A-1834-472F-9DEF-2A823C8FD6F5}" dt="2022-07-07T03:25:38.577" v="630" actId="1076"/>
          <ac:spMkLst>
            <pc:docMk/>
            <pc:sldMk cId="3655146944" sldId="257"/>
            <ac:spMk id="144" creationId="{46803BC8-31C5-4AFF-BEC4-1F8F23DD74B0}"/>
          </ac:spMkLst>
        </pc:spChg>
        <pc:spChg chg="add mod">
          <ac:chgData name="James Porley" userId="57ae072f-d591-43bc-bf2e-bdf4fe346454" providerId="ADAL" clId="{44EBBC1A-1834-472F-9DEF-2A823C8FD6F5}" dt="2022-07-07T03:25:38.577" v="630" actId="1076"/>
          <ac:spMkLst>
            <pc:docMk/>
            <pc:sldMk cId="3655146944" sldId="257"/>
            <ac:spMk id="145" creationId="{98789B4E-E383-4F05-98A4-DD9F45419B3C}"/>
          </ac:spMkLst>
        </pc:spChg>
        <pc:spChg chg="add mod">
          <ac:chgData name="James Porley" userId="57ae072f-d591-43bc-bf2e-bdf4fe346454" providerId="ADAL" clId="{44EBBC1A-1834-472F-9DEF-2A823C8FD6F5}" dt="2022-07-07T03:25:38.577" v="630" actId="1076"/>
          <ac:spMkLst>
            <pc:docMk/>
            <pc:sldMk cId="3655146944" sldId="257"/>
            <ac:spMk id="146" creationId="{FBE8D103-27D0-4C96-8A35-81C91AAB717B}"/>
          </ac:spMkLst>
        </pc:spChg>
        <pc:spChg chg="add mod">
          <ac:chgData name="James Porley" userId="57ae072f-d591-43bc-bf2e-bdf4fe346454" providerId="ADAL" clId="{44EBBC1A-1834-472F-9DEF-2A823C8FD6F5}" dt="2022-07-07T03:25:38.577" v="630" actId="1076"/>
          <ac:spMkLst>
            <pc:docMk/>
            <pc:sldMk cId="3655146944" sldId="257"/>
            <ac:spMk id="147" creationId="{69A57DEB-220F-426B-8AFE-470AECEDFBD2}"/>
          </ac:spMkLst>
        </pc:spChg>
      </pc:sldChg>
      <pc:sldChg chg="addSp delSp modSp mod">
        <pc:chgData name="James Porley" userId="57ae072f-d591-43bc-bf2e-bdf4fe346454" providerId="ADAL" clId="{44EBBC1A-1834-472F-9DEF-2A823C8FD6F5}" dt="2022-07-07T01:59:46.761" v="551" actId="1036"/>
        <pc:sldMkLst>
          <pc:docMk/>
          <pc:sldMk cId="3004702228" sldId="258"/>
        </pc:sldMkLst>
        <pc:spChg chg="del">
          <ac:chgData name="James Porley" userId="57ae072f-d591-43bc-bf2e-bdf4fe346454" providerId="ADAL" clId="{44EBBC1A-1834-472F-9DEF-2A823C8FD6F5}" dt="2022-07-07T01:55:23.504" v="327" actId="478"/>
          <ac:spMkLst>
            <pc:docMk/>
            <pc:sldMk cId="3004702228" sldId="258"/>
            <ac:spMk id="2" creationId="{E2D30B3B-FF07-48A2-82C6-26CB514FE492}"/>
          </ac:spMkLst>
        </pc:spChg>
        <pc:spChg chg="add mod">
          <ac:chgData name="James Porley" userId="57ae072f-d591-43bc-bf2e-bdf4fe346454" providerId="ADAL" clId="{44EBBC1A-1834-472F-9DEF-2A823C8FD6F5}" dt="2022-07-07T01:58:13.008" v="424" actId="14100"/>
          <ac:spMkLst>
            <pc:docMk/>
            <pc:sldMk cId="3004702228" sldId="258"/>
            <ac:spMk id="3" creationId="{94FADB5C-F1BD-43CB-8D95-1EE76D3154F8}"/>
          </ac:spMkLst>
        </pc:spChg>
        <pc:spChg chg="add mod">
          <ac:chgData name="James Porley" userId="57ae072f-d591-43bc-bf2e-bdf4fe346454" providerId="ADAL" clId="{44EBBC1A-1834-472F-9DEF-2A823C8FD6F5}" dt="2022-07-07T01:59:46.761" v="551" actId="1036"/>
          <ac:spMkLst>
            <pc:docMk/>
            <pc:sldMk cId="3004702228" sldId="258"/>
            <ac:spMk id="4" creationId="{E6F4513D-5A79-48A5-9E46-24F85BAEB474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25" creationId="{5499DCCC-EC49-42F0-A04D-8DFCFE39749E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27" creationId="{396861C7-16E3-47DD-A5B6-3F2E6D1A6992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28" creationId="{A1D4B7F5-09F9-4397-A9AD-9DFA4EFD0CF5}"/>
          </ac:spMkLst>
        </pc:spChg>
        <pc:spChg chg="add mod">
          <ac:chgData name="James Porley" userId="57ae072f-d591-43bc-bf2e-bdf4fe346454" providerId="ADAL" clId="{44EBBC1A-1834-472F-9DEF-2A823C8FD6F5}" dt="2022-07-07T01:58:15.257" v="425" actId="1076"/>
          <ac:spMkLst>
            <pc:docMk/>
            <pc:sldMk cId="3004702228" sldId="258"/>
            <ac:spMk id="29" creationId="{756C67C2-682C-40A7-AD89-758994BCD76E}"/>
          </ac:spMkLst>
        </pc:spChg>
        <pc:spChg chg="add mod">
          <ac:chgData name="James Porley" userId="57ae072f-d591-43bc-bf2e-bdf4fe346454" providerId="ADAL" clId="{44EBBC1A-1834-472F-9DEF-2A823C8FD6F5}" dt="2022-07-07T01:59:39.895" v="546"/>
          <ac:spMkLst>
            <pc:docMk/>
            <pc:sldMk cId="3004702228" sldId="258"/>
            <ac:spMk id="30" creationId="{C644936D-839A-43A7-AFB5-45B719FC1737}"/>
          </ac:spMkLst>
        </pc:spChg>
        <pc:spChg chg="add mod">
          <ac:chgData name="James Porley" userId="57ae072f-d591-43bc-bf2e-bdf4fe346454" providerId="ADAL" clId="{44EBBC1A-1834-472F-9DEF-2A823C8FD6F5}" dt="2022-07-07T01:59:41.496" v="547"/>
          <ac:spMkLst>
            <pc:docMk/>
            <pc:sldMk cId="3004702228" sldId="258"/>
            <ac:spMk id="31" creationId="{9A180051-15FD-490B-9F76-FE0AC8007D55}"/>
          </ac:spMkLst>
        </pc:spChg>
        <pc:spChg chg="add mod">
          <ac:chgData name="James Porley" userId="57ae072f-d591-43bc-bf2e-bdf4fe346454" providerId="ADAL" clId="{44EBBC1A-1834-472F-9DEF-2A823C8FD6F5}" dt="2022-07-07T01:59:42.768" v="548"/>
          <ac:spMkLst>
            <pc:docMk/>
            <pc:sldMk cId="3004702228" sldId="258"/>
            <ac:spMk id="32" creationId="{80760D29-02B7-4971-9CB0-A954281A265C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71" creationId="{7F23E3B1-4A8C-46B5-8E21-18E9B5DE78A8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72" creationId="{D3D0D776-FE28-4773-B50E-650776AEAC82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80" creationId="{A154D527-E78D-45FF-8C75-8246FCEC50DB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88" creationId="{8F54D2D4-EF61-49F3-9E5E-433BB2832ED2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96" creationId="{3884E9AB-90B2-4B84-BEB8-8E71859784CD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104" creationId="{60C4039F-FC17-449E-961E-E919E9D57DD0}"/>
          </ac:spMkLst>
        </pc:spChg>
        <pc:spChg chg="del">
          <ac:chgData name="James Porley" userId="57ae072f-d591-43bc-bf2e-bdf4fe346454" providerId="ADAL" clId="{44EBBC1A-1834-472F-9DEF-2A823C8FD6F5}" dt="2022-07-07T01:55:22.297" v="325" actId="478"/>
          <ac:spMkLst>
            <pc:docMk/>
            <pc:sldMk cId="3004702228" sldId="258"/>
            <ac:spMk id="112" creationId="{D50EC67C-506B-483D-8842-8EC6D6DD16EF}"/>
          </ac:spMkLst>
        </pc:spChg>
        <pc:spChg chg="del">
          <ac:chgData name="James Porley" userId="57ae072f-d591-43bc-bf2e-bdf4fe346454" providerId="ADAL" clId="{44EBBC1A-1834-472F-9DEF-2A823C8FD6F5}" dt="2022-07-07T01:55:22.986" v="326" actId="478"/>
          <ac:spMkLst>
            <pc:docMk/>
            <pc:sldMk cId="3004702228" sldId="258"/>
            <ac:spMk id="113" creationId="{B1AA1BB0-C93B-41D5-BB85-B87B0E7A7893}"/>
          </ac:spMkLst>
        </pc:spChg>
        <pc:spChg chg="del mod">
          <ac:chgData name="James Porley" userId="57ae072f-d591-43bc-bf2e-bdf4fe346454" providerId="ADAL" clId="{44EBBC1A-1834-472F-9DEF-2A823C8FD6F5}" dt="2022-07-07T01:55:29.121" v="329" actId="478"/>
          <ac:spMkLst>
            <pc:docMk/>
            <pc:sldMk cId="3004702228" sldId="258"/>
            <ac:spMk id="115" creationId="{02487D66-9AB9-4F3F-AB1B-FAB5B5B9FFF9}"/>
          </ac:spMkLst>
        </pc:spChg>
        <pc:spChg chg="mod">
          <ac:chgData name="James Porley" userId="57ae072f-d591-43bc-bf2e-bdf4fe346454" providerId="ADAL" clId="{44EBBC1A-1834-472F-9DEF-2A823C8FD6F5}" dt="2022-07-07T01:59:16.627" v="537" actId="1076"/>
          <ac:spMkLst>
            <pc:docMk/>
            <pc:sldMk cId="3004702228" sldId="258"/>
            <ac:spMk id="116" creationId="{B9999C1B-C1C8-4754-B843-A7068AE19B14}"/>
          </ac:spMkLst>
        </pc:spChg>
        <pc:spChg chg="mod">
          <ac:chgData name="James Porley" userId="57ae072f-d591-43bc-bf2e-bdf4fe346454" providerId="ADAL" clId="{44EBBC1A-1834-472F-9DEF-2A823C8FD6F5}" dt="2022-07-07T01:59:22.380" v="538"/>
          <ac:spMkLst>
            <pc:docMk/>
            <pc:sldMk cId="3004702228" sldId="258"/>
            <ac:spMk id="117" creationId="{848B90AE-629D-4A9D-9F8D-FCAB8CB8C060}"/>
          </ac:spMkLst>
        </pc:spChg>
        <pc:spChg chg="mod">
          <ac:chgData name="James Porley" userId="57ae072f-d591-43bc-bf2e-bdf4fe346454" providerId="ADAL" clId="{44EBBC1A-1834-472F-9DEF-2A823C8FD6F5}" dt="2022-07-07T01:59:24.862" v="539"/>
          <ac:spMkLst>
            <pc:docMk/>
            <pc:sldMk cId="3004702228" sldId="258"/>
            <ac:spMk id="118" creationId="{4EFCACFD-A22A-4977-A99E-D888085C5E9C}"/>
          </ac:spMkLst>
        </pc:spChg>
        <pc:spChg chg="mod">
          <ac:chgData name="James Porley" userId="57ae072f-d591-43bc-bf2e-bdf4fe346454" providerId="ADAL" clId="{44EBBC1A-1834-472F-9DEF-2A823C8FD6F5}" dt="2022-07-07T01:59:27.991" v="540"/>
          <ac:spMkLst>
            <pc:docMk/>
            <pc:sldMk cId="3004702228" sldId="258"/>
            <ac:spMk id="119" creationId="{5AAE0AA4-1C4A-481B-AA6A-A294C82F7448}"/>
          </ac:spMkLst>
        </pc:spChg>
        <pc:spChg chg="mod">
          <ac:chgData name="James Porley" userId="57ae072f-d591-43bc-bf2e-bdf4fe346454" providerId="ADAL" clId="{44EBBC1A-1834-472F-9DEF-2A823C8FD6F5}" dt="2022-07-07T01:59:30.783" v="541"/>
          <ac:spMkLst>
            <pc:docMk/>
            <pc:sldMk cId="3004702228" sldId="258"/>
            <ac:spMk id="120" creationId="{60A76315-0BCE-43FA-BB70-A914D43BC4FF}"/>
          </ac:spMkLst>
        </pc:spChg>
        <pc:spChg chg="mod">
          <ac:chgData name="James Porley" userId="57ae072f-d591-43bc-bf2e-bdf4fe346454" providerId="ADAL" clId="{44EBBC1A-1834-472F-9DEF-2A823C8FD6F5}" dt="2022-07-07T01:59:33.030" v="542"/>
          <ac:spMkLst>
            <pc:docMk/>
            <pc:sldMk cId="3004702228" sldId="258"/>
            <ac:spMk id="121" creationId="{7FE6A30E-37CD-464C-A6EA-0AA4CA3A347F}"/>
          </ac:spMkLst>
        </pc:spChg>
        <pc:spChg chg="mod">
          <ac:chgData name="James Porley" userId="57ae072f-d591-43bc-bf2e-bdf4fe346454" providerId="ADAL" clId="{44EBBC1A-1834-472F-9DEF-2A823C8FD6F5}" dt="2022-07-07T01:59:37.766" v="545"/>
          <ac:spMkLst>
            <pc:docMk/>
            <pc:sldMk cId="3004702228" sldId="258"/>
            <ac:spMk id="122" creationId="{8FA4CFB0-B1F9-4CFC-A11A-7C23DDEE4016}"/>
          </ac:spMkLst>
        </pc:spChg>
      </pc:sldChg>
      <pc:sldChg chg="addSp delSp modSp mod">
        <pc:chgData name="James Porley" userId="57ae072f-d591-43bc-bf2e-bdf4fe346454" providerId="ADAL" clId="{44EBBC1A-1834-472F-9DEF-2A823C8FD6F5}" dt="2022-07-07T05:34:38.921" v="765" actId="14100"/>
        <pc:sldMkLst>
          <pc:docMk/>
          <pc:sldMk cId="3952897453" sldId="259"/>
        </pc:sldMkLst>
        <pc:spChg chg="add del">
          <ac:chgData name="James Porley" userId="57ae072f-d591-43bc-bf2e-bdf4fe346454" providerId="ADAL" clId="{44EBBC1A-1834-472F-9DEF-2A823C8FD6F5}" dt="2022-07-07T05:31:29.025" v="649" actId="478"/>
          <ac:spMkLst>
            <pc:docMk/>
            <pc:sldMk cId="3952897453" sldId="259"/>
            <ac:spMk id="3" creationId="{95172E8C-D711-4143-BE68-61E3B91266FB}"/>
          </ac:spMkLst>
        </pc:spChg>
        <pc:spChg chg="add mod">
          <ac:chgData name="James Porley" userId="57ae072f-d591-43bc-bf2e-bdf4fe346454" providerId="ADAL" clId="{44EBBC1A-1834-472F-9DEF-2A823C8FD6F5}" dt="2022-07-07T05:33:49.016" v="726" actId="1076"/>
          <ac:spMkLst>
            <pc:docMk/>
            <pc:sldMk cId="3952897453" sldId="259"/>
            <ac:spMk id="11" creationId="{4B4ADE13-F8B1-4D18-855A-2D9183F20766}"/>
          </ac:spMkLst>
        </pc:spChg>
        <pc:spChg chg="add mod">
          <ac:chgData name="James Porley" userId="57ae072f-d591-43bc-bf2e-bdf4fe346454" providerId="ADAL" clId="{44EBBC1A-1834-472F-9DEF-2A823C8FD6F5}" dt="2022-07-07T05:31:49.522" v="661" actId="692"/>
          <ac:spMkLst>
            <pc:docMk/>
            <pc:sldMk cId="3952897453" sldId="259"/>
            <ac:spMk id="27" creationId="{DF798B93-95AB-4E52-B7E1-7D7B29007FE8}"/>
          </ac:spMkLst>
        </pc:spChg>
        <pc:spChg chg="add mod">
          <ac:chgData name="James Porley" userId="57ae072f-d591-43bc-bf2e-bdf4fe346454" providerId="ADAL" clId="{44EBBC1A-1834-472F-9DEF-2A823C8FD6F5}" dt="2022-07-07T05:32:02.121" v="663" actId="1076"/>
          <ac:spMkLst>
            <pc:docMk/>
            <pc:sldMk cId="3952897453" sldId="259"/>
            <ac:spMk id="28" creationId="{908CD9E2-F784-41A6-8FFE-7521CCDC0B7A}"/>
          </ac:spMkLst>
        </pc:spChg>
        <pc:spChg chg="add del mod">
          <ac:chgData name="James Porley" userId="57ae072f-d591-43bc-bf2e-bdf4fe346454" providerId="ADAL" clId="{44EBBC1A-1834-472F-9DEF-2A823C8FD6F5}" dt="2022-07-07T05:32:10.483" v="671"/>
          <ac:spMkLst>
            <pc:docMk/>
            <pc:sldMk cId="3952897453" sldId="259"/>
            <ac:spMk id="29" creationId="{3D4D9A87-0232-4EB6-9EA8-A664E5387B06}"/>
          </ac:spMkLst>
        </pc:spChg>
        <pc:spChg chg="add del mod">
          <ac:chgData name="James Porley" userId="57ae072f-d591-43bc-bf2e-bdf4fe346454" providerId="ADAL" clId="{44EBBC1A-1834-472F-9DEF-2A823C8FD6F5}" dt="2022-07-07T05:32:09.940" v="670"/>
          <ac:spMkLst>
            <pc:docMk/>
            <pc:sldMk cId="3952897453" sldId="259"/>
            <ac:spMk id="30" creationId="{6B7213D7-1778-472D-8C6B-98F3B8E06978}"/>
          </ac:spMkLst>
        </pc:spChg>
        <pc:spChg chg="add mod">
          <ac:chgData name="James Porley" userId="57ae072f-d591-43bc-bf2e-bdf4fe346454" providerId="ADAL" clId="{44EBBC1A-1834-472F-9DEF-2A823C8FD6F5}" dt="2022-07-07T05:32:27.761" v="683" actId="1036"/>
          <ac:spMkLst>
            <pc:docMk/>
            <pc:sldMk cId="3952897453" sldId="259"/>
            <ac:spMk id="31" creationId="{FA3FE55A-2C1E-435A-B1F9-4DA18E207B9B}"/>
          </ac:spMkLst>
        </pc:spChg>
        <pc:spChg chg="add mod">
          <ac:chgData name="James Porley" userId="57ae072f-d591-43bc-bf2e-bdf4fe346454" providerId="ADAL" clId="{44EBBC1A-1834-472F-9DEF-2A823C8FD6F5}" dt="2022-07-07T05:34:34.505" v="763" actId="1076"/>
          <ac:spMkLst>
            <pc:docMk/>
            <pc:sldMk cId="3952897453" sldId="259"/>
            <ac:spMk id="38" creationId="{1306F3C6-31E3-467E-872B-D2A8766F2EA5}"/>
          </ac:spMkLst>
        </pc:spChg>
        <pc:cxnChg chg="add mod">
          <ac:chgData name="James Porley" userId="57ae072f-d591-43bc-bf2e-bdf4fe346454" providerId="ADAL" clId="{44EBBC1A-1834-472F-9DEF-2A823C8FD6F5}" dt="2022-07-07T05:33:13.464" v="702" actId="14100"/>
          <ac:cxnSpMkLst>
            <pc:docMk/>
            <pc:sldMk cId="3952897453" sldId="259"/>
            <ac:cxnSpMk id="5" creationId="{B0D30D18-D754-4C48-BF23-A5232A9DD1FE}"/>
          </ac:cxnSpMkLst>
        </pc:cxnChg>
        <pc:cxnChg chg="add mod">
          <ac:chgData name="James Porley" userId="57ae072f-d591-43bc-bf2e-bdf4fe346454" providerId="ADAL" clId="{44EBBC1A-1834-472F-9DEF-2A823C8FD6F5}" dt="2022-07-07T05:34:38.921" v="765" actId="14100"/>
          <ac:cxnSpMkLst>
            <pc:docMk/>
            <pc:sldMk cId="3952897453" sldId="259"/>
            <ac:cxnSpMk id="34" creationId="{5D18A936-CC64-4058-A59B-5C6F2B05C414}"/>
          </ac:cxnSpMkLst>
        </pc:cxnChg>
      </pc:sldChg>
      <pc:sldChg chg="addSp delSp modSp mod">
        <pc:chgData name="James Porley" userId="57ae072f-d591-43bc-bf2e-bdf4fe346454" providerId="ADAL" clId="{44EBBC1A-1834-472F-9DEF-2A823C8FD6F5}" dt="2022-07-07T01:53:26.809" v="312" actId="14100"/>
        <pc:sldMkLst>
          <pc:docMk/>
          <pc:sldMk cId="1753565649" sldId="260"/>
        </pc:sldMkLst>
        <pc:spChg chg="mod">
          <ac:chgData name="James Porley" userId="57ae072f-d591-43bc-bf2e-bdf4fe346454" providerId="ADAL" clId="{44EBBC1A-1834-472F-9DEF-2A823C8FD6F5}" dt="2022-07-07T01:42:13.433" v="118" actId="1076"/>
          <ac:spMkLst>
            <pc:docMk/>
            <pc:sldMk cId="1753565649" sldId="260"/>
            <ac:spMk id="2" creationId="{56602FA1-BE8B-4677-87C4-0F2BE6F01DC9}"/>
          </ac:spMkLst>
        </pc:spChg>
        <pc:spChg chg="add mod">
          <ac:chgData name="James Porley" userId="57ae072f-d591-43bc-bf2e-bdf4fe346454" providerId="ADAL" clId="{44EBBC1A-1834-472F-9DEF-2A823C8FD6F5}" dt="2022-07-07T01:42:40.264" v="119" actId="1076"/>
          <ac:spMkLst>
            <pc:docMk/>
            <pc:sldMk cId="1753565649" sldId="260"/>
            <ac:spMk id="3" creationId="{0AD856B5-2D14-4440-8015-FB2E30F37798}"/>
          </ac:spMkLst>
        </pc:spChg>
        <pc:spChg chg="mod">
          <ac:chgData name="James Porley" userId="57ae072f-d591-43bc-bf2e-bdf4fe346454" providerId="ADAL" clId="{44EBBC1A-1834-472F-9DEF-2A823C8FD6F5}" dt="2022-07-07T01:53:26.809" v="312" actId="14100"/>
          <ac:spMkLst>
            <pc:docMk/>
            <pc:sldMk cId="1753565649" sldId="260"/>
            <ac:spMk id="11" creationId="{F6DBEFC0-67E7-4E94-BE64-732E69668B00}"/>
          </ac:spMkLst>
        </pc:spChg>
        <pc:spChg chg="del">
          <ac:chgData name="James Porley" userId="57ae072f-d591-43bc-bf2e-bdf4fe346454" providerId="ADAL" clId="{44EBBC1A-1834-472F-9DEF-2A823C8FD6F5}" dt="2022-07-07T01:36:25.839" v="1" actId="478"/>
          <ac:spMkLst>
            <pc:docMk/>
            <pc:sldMk cId="1753565649" sldId="260"/>
            <ac:spMk id="12" creationId="{7D8F2738-031F-43FE-87D2-22EB49A880A2}"/>
          </ac:spMkLst>
        </pc:spChg>
        <pc:spChg chg="del">
          <ac:chgData name="James Porley" userId="57ae072f-d591-43bc-bf2e-bdf4fe346454" providerId="ADAL" clId="{44EBBC1A-1834-472F-9DEF-2A823C8FD6F5}" dt="2022-07-07T01:36:25.839" v="1" actId="478"/>
          <ac:spMkLst>
            <pc:docMk/>
            <pc:sldMk cId="1753565649" sldId="260"/>
            <ac:spMk id="13" creationId="{9FFA740D-3F91-4882-B4F2-B92431D7EE71}"/>
          </ac:spMkLst>
        </pc:spChg>
        <pc:spChg chg="del">
          <ac:chgData name="James Porley" userId="57ae072f-d591-43bc-bf2e-bdf4fe346454" providerId="ADAL" clId="{44EBBC1A-1834-472F-9DEF-2A823C8FD6F5}" dt="2022-07-07T01:36:25.839" v="1" actId="478"/>
          <ac:spMkLst>
            <pc:docMk/>
            <pc:sldMk cId="1753565649" sldId="260"/>
            <ac:spMk id="14" creationId="{32F014AF-80BD-4705-967E-D625A576AD89}"/>
          </ac:spMkLst>
        </pc:spChg>
        <pc:spChg chg="del">
          <ac:chgData name="James Porley" userId="57ae072f-d591-43bc-bf2e-bdf4fe346454" providerId="ADAL" clId="{44EBBC1A-1834-472F-9DEF-2A823C8FD6F5}" dt="2022-07-07T01:36:25.839" v="1" actId="478"/>
          <ac:spMkLst>
            <pc:docMk/>
            <pc:sldMk cId="1753565649" sldId="260"/>
            <ac:spMk id="15" creationId="{7896B8A6-EAEC-4D96-946B-1AA62B2AA243}"/>
          </ac:spMkLst>
        </pc:spChg>
        <pc:spChg chg="del">
          <ac:chgData name="James Porley" userId="57ae072f-d591-43bc-bf2e-bdf4fe346454" providerId="ADAL" clId="{44EBBC1A-1834-472F-9DEF-2A823C8FD6F5}" dt="2022-07-07T01:36:29.841" v="2" actId="478"/>
          <ac:spMkLst>
            <pc:docMk/>
            <pc:sldMk cId="1753565649" sldId="260"/>
            <ac:spMk id="17" creationId="{4AF70DC4-5056-47E2-ADEF-0DB3903AD2A8}"/>
          </ac:spMkLst>
        </pc:spChg>
        <pc:spChg chg="add mod">
          <ac:chgData name="James Porley" userId="57ae072f-d591-43bc-bf2e-bdf4fe346454" providerId="ADAL" clId="{44EBBC1A-1834-472F-9DEF-2A823C8FD6F5}" dt="2022-07-07T01:42:13.433" v="118" actId="1076"/>
          <ac:spMkLst>
            <pc:docMk/>
            <pc:sldMk cId="1753565649" sldId="260"/>
            <ac:spMk id="18" creationId="{070A6AFF-F47C-43F4-B4EC-2777F2AD3792}"/>
          </ac:spMkLst>
        </pc:spChg>
        <pc:spChg chg="mod">
          <ac:chgData name="James Porley" userId="57ae072f-d591-43bc-bf2e-bdf4fe346454" providerId="ADAL" clId="{44EBBC1A-1834-472F-9DEF-2A823C8FD6F5}" dt="2022-07-07T01:42:13.433" v="118" actId="1076"/>
          <ac:spMkLst>
            <pc:docMk/>
            <pc:sldMk cId="1753565649" sldId="260"/>
            <ac:spMk id="21" creationId="{B7ADC55B-31DA-467D-A363-0F112F2F8C45}"/>
          </ac:spMkLst>
        </pc:spChg>
        <pc:graphicFrameChg chg="mod modGraphic">
          <ac:chgData name="James Porley" userId="57ae072f-d591-43bc-bf2e-bdf4fe346454" providerId="ADAL" clId="{44EBBC1A-1834-472F-9DEF-2A823C8FD6F5}" dt="2022-07-07T01:42:13.433" v="118" actId="1076"/>
          <ac:graphicFrameMkLst>
            <pc:docMk/>
            <pc:sldMk cId="1753565649" sldId="260"/>
            <ac:graphicFrameMk id="23" creationId="{684D561A-A2C2-4901-A184-91332C111048}"/>
          </ac:graphicFrameMkLst>
        </pc:graphicFrameChg>
      </pc:sldChg>
      <pc:sldChg chg="addSp delSp modSp mod">
        <pc:chgData name="James Porley" userId="57ae072f-d591-43bc-bf2e-bdf4fe346454" providerId="ADAL" clId="{44EBBC1A-1834-472F-9DEF-2A823C8FD6F5}" dt="2022-07-07T03:26:26.096" v="647" actId="14100"/>
        <pc:sldMkLst>
          <pc:docMk/>
          <pc:sldMk cId="1820509152" sldId="261"/>
        </pc:sldMkLst>
        <pc:spChg chg="del">
          <ac:chgData name="James Porley" userId="57ae072f-d591-43bc-bf2e-bdf4fe346454" providerId="ADAL" clId="{44EBBC1A-1834-472F-9DEF-2A823C8FD6F5}" dt="2022-07-07T01:54:32.346" v="321" actId="478"/>
          <ac:spMkLst>
            <pc:docMk/>
            <pc:sldMk cId="1820509152" sldId="261"/>
            <ac:spMk id="2" creationId="{56602FA1-BE8B-4677-87C4-0F2BE6F01DC9}"/>
          </ac:spMkLst>
        </pc:spChg>
        <pc:spChg chg="del">
          <ac:chgData name="James Porley" userId="57ae072f-d591-43bc-bf2e-bdf4fe346454" providerId="ADAL" clId="{44EBBC1A-1834-472F-9DEF-2A823C8FD6F5}" dt="2022-07-07T01:54:32.346" v="321" actId="478"/>
          <ac:spMkLst>
            <pc:docMk/>
            <pc:sldMk cId="1820509152" sldId="261"/>
            <ac:spMk id="11" creationId="{F6DBEFC0-67E7-4E94-BE64-732E69668B00}"/>
          </ac:spMkLst>
        </pc:spChg>
        <pc:spChg chg="mod">
          <ac:chgData name="James Porley" userId="57ae072f-d591-43bc-bf2e-bdf4fe346454" providerId="ADAL" clId="{44EBBC1A-1834-472F-9DEF-2A823C8FD6F5}" dt="2022-07-07T01:54:39.314" v="323" actId="1076"/>
          <ac:spMkLst>
            <pc:docMk/>
            <pc:sldMk cId="1820509152" sldId="261"/>
            <ac:spMk id="12" creationId="{7D8F2738-031F-43FE-87D2-22EB49A880A2}"/>
          </ac:spMkLst>
        </pc:spChg>
        <pc:spChg chg="del">
          <ac:chgData name="James Porley" userId="57ae072f-d591-43bc-bf2e-bdf4fe346454" providerId="ADAL" clId="{44EBBC1A-1834-472F-9DEF-2A823C8FD6F5}" dt="2022-07-07T01:38:45.431" v="82" actId="21"/>
          <ac:spMkLst>
            <pc:docMk/>
            <pc:sldMk cId="1820509152" sldId="261"/>
            <ac:spMk id="13" creationId="{9FFA740D-3F91-4882-B4F2-B92431D7EE71}"/>
          </ac:spMkLst>
        </pc:spChg>
        <pc:spChg chg="del">
          <ac:chgData name="James Porley" userId="57ae072f-d591-43bc-bf2e-bdf4fe346454" providerId="ADAL" clId="{44EBBC1A-1834-472F-9DEF-2A823C8FD6F5}" dt="2022-07-07T01:38:46.423" v="83" actId="21"/>
          <ac:spMkLst>
            <pc:docMk/>
            <pc:sldMk cId="1820509152" sldId="261"/>
            <ac:spMk id="14" creationId="{32F014AF-80BD-4705-967E-D625A576AD89}"/>
          </ac:spMkLst>
        </pc:spChg>
        <pc:spChg chg="del">
          <ac:chgData name="James Porley" userId="57ae072f-d591-43bc-bf2e-bdf4fe346454" providerId="ADAL" clId="{44EBBC1A-1834-472F-9DEF-2A823C8FD6F5}" dt="2022-07-07T01:38:44.348" v="81" actId="21"/>
          <ac:spMkLst>
            <pc:docMk/>
            <pc:sldMk cId="1820509152" sldId="261"/>
            <ac:spMk id="15" creationId="{7896B8A6-EAEC-4D96-946B-1AA62B2AA243}"/>
          </ac:spMkLst>
        </pc:spChg>
        <pc:spChg chg="add mod">
          <ac:chgData name="James Porley" userId="57ae072f-d591-43bc-bf2e-bdf4fe346454" providerId="ADAL" clId="{44EBBC1A-1834-472F-9DEF-2A823C8FD6F5}" dt="2022-07-07T01:38:26.657" v="80" actId="1076"/>
          <ac:spMkLst>
            <pc:docMk/>
            <pc:sldMk cId="1820509152" sldId="261"/>
            <ac:spMk id="16" creationId="{023E1E0B-653C-44C4-9EEB-74268B86B7C0}"/>
          </ac:spMkLst>
        </pc:spChg>
        <pc:spChg chg="del">
          <ac:chgData name="James Porley" userId="57ae072f-d591-43bc-bf2e-bdf4fe346454" providerId="ADAL" clId="{44EBBC1A-1834-472F-9DEF-2A823C8FD6F5}" dt="2022-07-07T01:38:47.704" v="84" actId="21"/>
          <ac:spMkLst>
            <pc:docMk/>
            <pc:sldMk cId="1820509152" sldId="261"/>
            <ac:spMk id="17" creationId="{4AF70DC4-5056-47E2-ADEF-0DB3903AD2A8}"/>
          </ac:spMkLst>
        </pc:spChg>
        <pc:spChg chg="add mod">
          <ac:chgData name="James Porley" userId="57ae072f-d591-43bc-bf2e-bdf4fe346454" providerId="ADAL" clId="{44EBBC1A-1834-472F-9DEF-2A823C8FD6F5}" dt="2022-07-07T01:51:44.274" v="279" actId="14100"/>
          <ac:spMkLst>
            <pc:docMk/>
            <pc:sldMk cId="1820509152" sldId="261"/>
            <ac:spMk id="18" creationId="{E888CEEB-189A-41D8-875B-E160C2D9F78E}"/>
          </ac:spMkLst>
        </pc:spChg>
        <pc:spChg chg="add mod">
          <ac:chgData name="James Porley" userId="57ae072f-d591-43bc-bf2e-bdf4fe346454" providerId="ADAL" clId="{44EBBC1A-1834-472F-9DEF-2A823C8FD6F5}" dt="2022-07-07T03:15:11.400" v="565" actId="1076"/>
          <ac:spMkLst>
            <pc:docMk/>
            <pc:sldMk cId="1820509152" sldId="261"/>
            <ac:spMk id="19" creationId="{842B4932-249C-4426-B224-C76C1350626B}"/>
          </ac:spMkLst>
        </pc:spChg>
        <pc:spChg chg="add mod">
          <ac:chgData name="James Porley" userId="57ae072f-d591-43bc-bf2e-bdf4fe346454" providerId="ADAL" clId="{44EBBC1A-1834-472F-9DEF-2A823C8FD6F5}" dt="2022-07-07T03:15:13.792" v="566" actId="1076"/>
          <ac:spMkLst>
            <pc:docMk/>
            <pc:sldMk cId="1820509152" sldId="261"/>
            <ac:spMk id="20" creationId="{0F595E24-E1B2-4DDD-BAB1-BD87781FEC36}"/>
          </ac:spMkLst>
        </pc:spChg>
        <pc:spChg chg="del">
          <ac:chgData name="James Porley" userId="57ae072f-d591-43bc-bf2e-bdf4fe346454" providerId="ADAL" clId="{44EBBC1A-1834-472F-9DEF-2A823C8FD6F5}" dt="2022-07-07T01:54:32.346" v="321" actId="478"/>
          <ac:spMkLst>
            <pc:docMk/>
            <pc:sldMk cId="1820509152" sldId="261"/>
            <ac:spMk id="21" creationId="{B7ADC55B-31DA-467D-A363-0F112F2F8C45}"/>
          </ac:spMkLst>
        </pc:spChg>
        <pc:spChg chg="add mod">
          <ac:chgData name="James Porley" userId="57ae072f-d591-43bc-bf2e-bdf4fe346454" providerId="ADAL" clId="{44EBBC1A-1834-472F-9DEF-2A823C8FD6F5}" dt="2022-07-07T03:16:10.849" v="593" actId="1076"/>
          <ac:spMkLst>
            <pc:docMk/>
            <pc:sldMk cId="1820509152" sldId="261"/>
            <ac:spMk id="22" creationId="{EB4CBED1-B96D-49F2-B7A8-434DAE019358}"/>
          </ac:spMkLst>
        </pc:spChg>
        <pc:spChg chg="add mod">
          <ac:chgData name="James Porley" userId="57ae072f-d591-43bc-bf2e-bdf4fe346454" providerId="ADAL" clId="{44EBBC1A-1834-472F-9DEF-2A823C8FD6F5}" dt="2022-07-07T03:16:10.849" v="593" actId="1076"/>
          <ac:spMkLst>
            <pc:docMk/>
            <pc:sldMk cId="1820509152" sldId="261"/>
            <ac:spMk id="24" creationId="{D734AC0D-1FC0-4DEA-B37E-57217DED7F17}"/>
          </ac:spMkLst>
        </pc:spChg>
        <pc:spChg chg="add mod">
          <ac:chgData name="James Porley" userId="57ae072f-d591-43bc-bf2e-bdf4fe346454" providerId="ADAL" clId="{44EBBC1A-1834-472F-9DEF-2A823C8FD6F5}" dt="2022-07-07T03:16:10.849" v="593" actId="1076"/>
          <ac:spMkLst>
            <pc:docMk/>
            <pc:sldMk cId="1820509152" sldId="261"/>
            <ac:spMk id="25" creationId="{A45D7006-3DC2-48E6-BC13-E36F5E3B6522}"/>
          </ac:spMkLst>
        </pc:spChg>
        <pc:spChg chg="add mod">
          <ac:chgData name="James Porley" userId="57ae072f-d591-43bc-bf2e-bdf4fe346454" providerId="ADAL" clId="{44EBBC1A-1834-472F-9DEF-2A823C8FD6F5}" dt="2022-07-07T03:16:10.849" v="593" actId="1076"/>
          <ac:spMkLst>
            <pc:docMk/>
            <pc:sldMk cId="1820509152" sldId="261"/>
            <ac:spMk id="26" creationId="{17BAD288-8477-4F97-8D5C-02902FF33182}"/>
          </ac:spMkLst>
        </pc:spChg>
        <pc:spChg chg="add mod">
          <ac:chgData name="James Porley" userId="57ae072f-d591-43bc-bf2e-bdf4fe346454" providerId="ADAL" clId="{44EBBC1A-1834-472F-9DEF-2A823C8FD6F5}" dt="2022-07-07T03:16:10.849" v="593" actId="1076"/>
          <ac:spMkLst>
            <pc:docMk/>
            <pc:sldMk cId="1820509152" sldId="261"/>
            <ac:spMk id="27" creationId="{6A05E9B6-6B95-494E-80F9-C86A3A4F55C9}"/>
          </ac:spMkLst>
        </pc:spChg>
        <pc:spChg chg="add mod">
          <ac:chgData name="James Porley" userId="57ae072f-d591-43bc-bf2e-bdf4fe346454" providerId="ADAL" clId="{44EBBC1A-1834-472F-9DEF-2A823C8FD6F5}" dt="2022-07-07T03:16:10.849" v="593" actId="1076"/>
          <ac:spMkLst>
            <pc:docMk/>
            <pc:sldMk cId="1820509152" sldId="261"/>
            <ac:spMk id="28" creationId="{0E4C344C-B65F-4249-862F-46D1BCDEBE01}"/>
          </ac:spMkLst>
        </pc:spChg>
        <pc:spChg chg="add mod">
          <ac:chgData name="James Porley" userId="57ae072f-d591-43bc-bf2e-bdf4fe346454" providerId="ADAL" clId="{44EBBC1A-1834-472F-9DEF-2A823C8FD6F5}" dt="2022-07-07T01:54:33.914" v="322"/>
          <ac:spMkLst>
            <pc:docMk/>
            <pc:sldMk cId="1820509152" sldId="261"/>
            <ac:spMk id="29" creationId="{232187E5-D180-4C12-A587-C057F056CBAA}"/>
          </ac:spMkLst>
        </pc:spChg>
        <pc:spChg chg="add mod">
          <ac:chgData name="James Porley" userId="57ae072f-d591-43bc-bf2e-bdf4fe346454" providerId="ADAL" clId="{44EBBC1A-1834-472F-9DEF-2A823C8FD6F5}" dt="2022-07-07T01:54:33.914" v="322"/>
          <ac:spMkLst>
            <pc:docMk/>
            <pc:sldMk cId="1820509152" sldId="261"/>
            <ac:spMk id="31" creationId="{F332E56A-BA1B-4ED6-8C7C-C1A9630B47D9}"/>
          </ac:spMkLst>
        </pc:spChg>
        <pc:spChg chg="add mod">
          <ac:chgData name="James Porley" userId="57ae072f-d591-43bc-bf2e-bdf4fe346454" providerId="ADAL" clId="{44EBBC1A-1834-472F-9DEF-2A823C8FD6F5}" dt="2022-07-07T01:54:33.914" v="322"/>
          <ac:spMkLst>
            <pc:docMk/>
            <pc:sldMk cId="1820509152" sldId="261"/>
            <ac:spMk id="32" creationId="{D4D3641B-EF20-4C13-A8C6-861518F8F728}"/>
          </ac:spMkLst>
        </pc:spChg>
        <pc:spChg chg="add mod">
          <ac:chgData name="James Porley" userId="57ae072f-d591-43bc-bf2e-bdf4fe346454" providerId="ADAL" clId="{44EBBC1A-1834-472F-9DEF-2A823C8FD6F5}" dt="2022-07-07T03:17:17.304" v="602" actId="20577"/>
          <ac:spMkLst>
            <pc:docMk/>
            <pc:sldMk cId="1820509152" sldId="261"/>
            <ac:spMk id="33" creationId="{8B914FE4-B47B-4484-9CBD-C7006B92E439}"/>
          </ac:spMkLst>
        </pc:spChg>
        <pc:spChg chg="add mod">
          <ac:chgData name="James Porley" userId="57ae072f-d591-43bc-bf2e-bdf4fe346454" providerId="ADAL" clId="{44EBBC1A-1834-472F-9DEF-2A823C8FD6F5}" dt="2022-07-07T03:26:26.096" v="647" actId="14100"/>
          <ac:spMkLst>
            <pc:docMk/>
            <pc:sldMk cId="1820509152" sldId="261"/>
            <ac:spMk id="34" creationId="{33789D1D-2CCF-4E48-B950-1891B580114D}"/>
          </ac:spMkLst>
        </pc:spChg>
        <pc:graphicFrameChg chg="del">
          <ac:chgData name="James Porley" userId="57ae072f-d591-43bc-bf2e-bdf4fe346454" providerId="ADAL" clId="{44EBBC1A-1834-472F-9DEF-2A823C8FD6F5}" dt="2022-07-07T01:54:32.346" v="321" actId="478"/>
          <ac:graphicFrameMkLst>
            <pc:docMk/>
            <pc:sldMk cId="1820509152" sldId="261"/>
            <ac:graphicFrameMk id="23" creationId="{684D561A-A2C2-4901-A184-91332C111048}"/>
          </ac:graphicFrameMkLst>
        </pc:graphicFrameChg>
        <pc:graphicFrameChg chg="add mod">
          <ac:chgData name="James Porley" userId="57ae072f-d591-43bc-bf2e-bdf4fe346454" providerId="ADAL" clId="{44EBBC1A-1834-472F-9DEF-2A823C8FD6F5}" dt="2022-07-07T01:54:33.914" v="322"/>
          <ac:graphicFrameMkLst>
            <pc:docMk/>
            <pc:sldMk cId="1820509152" sldId="261"/>
            <ac:graphicFrameMk id="30" creationId="{55B130A0-E099-4765-B278-673C1D0F4F41}"/>
          </ac:graphicFrameMkLst>
        </pc:graphicFrameChg>
      </pc:sldChg>
      <pc:sldChg chg="addSp delSp modSp add mod">
        <pc:chgData name="James Porley" userId="57ae072f-d591-43bc-bf2e-bdf4fe346454" providerId="ADAL" clId="{44EBBC1A-1834-472F-9DEF-2A823C8FD6F5}" dt="2022-07-07T01:53:51.104" v="320" actId="1076"/>
        <pc:sldMkLst>
          <pc:docMk/>
          <pc:sldMk cId="785770606" sldId="262"/>
        </pc:sldMkLst>
        <pc:spChg chg="del">
          <ac:chgData name="James Porley" userId="57ae072f-d591-43bc-bf2e-bdf4fe346454" providerId="ADAL" clId="{44EBBC1A-1834-472F-9DEF-2A823C8FD6F5}" dt="2022-07-07T01:52:50.090" v="306" actId="478"/>
          <ac:spMkLst>
            <pc:docMk/>
            <pc:sldMk cId="785770606" sldId="262"/>
            <ac:spMk id="2" creationId="{56602FA1-BE8B-4677-87C4-0F2BE6F01DC9}"/>
          </ac:spMkLst>
        </pc:spChg>
        <pc:spChg chg="add del mod">
          <ac:chgData name="James Porley" userId="57ae072f-d591-43bc-bf2e-bdf4fe346454" providerId="ADAL" clId="{44EBBC1A-1834-472F-9DEF-2A823C8FD6F5}" dt="2022-07-07T01:44:55.813" v="166" actId="21"/>
          <ac:spMkLst>
            <pc:docMk/>
            <pc:sldMk cId="785770606" sldId="262"/>
            <ac:spMk id="3" creationId="{B0792C44-D068-429B-9C71-4E1009BC10BE}"/>
          </ac:spMkLst>
        </pc:spChg>
        <pc:spChg chg="del">
          <ac:chgData name="James Porley" userId="57ae072f-d591-43bc-bf2e-bdf4fe346454" providerId="ADAL" clId="{44EBBC1A-1834-472F-9DEF-2A823C8FD6F5}" dt="2022-07-07T01:52:40.248" v="304" actId="21"/>
          <ac:spMkLst>
            <pc:docMk/>
            <pc:sldMk cId="785770606" sldId="262"/>
            <ac:spMk id="11" creationId="{F6DBEFC0-67E7-4E94-BE64-732E69668B00}"/>
          </ac:spMkLst>
        </pc:spChg>
        <pc:spChg chg="mod">
          <ac:chgData name="James Porley" userId="57ae072f-d591-43bc-bf2e-bdf4fe346454" providerId="ADAL" clId="{44EBBC1A-1834-472F-9DEF-2A823C8FD6F5}" dt="2022-07-07T01:53:46.353" v="319" actId="1076"/>
          <ac:spMkLst>
            <pc:docMk/>
            <pc:sldMk cId="785770606" sldId="262"/>
            <ac:spMk id="12" creationId="{7D8F2738-031F-43FE-87D2-22EB49A880A2}"/>
          </ac:spMkLst>
        </pc:spChg>
        <pc:spChg chg="mod">
          <ac:chgData name="James Porley" userId="57ae072f-d591-43bc-bf2e-bdf4fe346454" providerId="ADAL" clId="{44EBBC1A-1834-472F-9DEF-2A823C8FD6F5}" dt="2022-07-07T01:52:13.105" v="299" actId="1036"/>
          <ac:spMkLst>
            <pc:docMk/>
            <pc:sldMk cId="785770606" sldId="262"/>
            <ac:spMk id="13" creationId="{9FFA740D-3F91-4882-B4F2-B92431D7EE71}"/>
          </ac:spMkLst>
        </pc:spChg>
        <pc:spChg chg="mod">
          <ac:chgData name="James Porley" userId="57ae072f-d591-43bc-bf2e-bdf4fe346454" providerId="ADAL" clId="{44EBBC1A-1834-472F-9DEF-2A823C8FD6F5}" dt="2022-07-07T01:52:13.105" v="299" actId="1036"/>
          <ac:spMkLst>
            <pc:docMk/>
            <pc:sldMk cId="785770606" sldId="262"/>
            <ac:spMk id="14" creationId="{32F014AF-80BD-4705-967E-D625A576AD89}"/>
          </ac:spMkLst>
        </pc:spChg>
        <pc:spChg chg="mod">
          <ac:chgData name="James Porley" userId="57ae072f-d591-43bc-bf2e-bdf4fe346454" providerId="ADAL" clId="{44EBBC1A-1834-472F-9DEF-2A823C8FD6F5}" dt="2022-07-07T01:53:44.257" v="318" actId="1076"/>
          <ac:spMkLst>
            <pc:docMk/>
            <pc:sldMk cId="785770606" sldId="262"/>
            <ac:spMk id="15" creationId="{7896B8A6-EAEC-4D96-946B-1AA62B2AA243}"/>
          </ac:spMkLst>
        </pc:spChg>
        <pc:spChg chg="add mod">
          <ac:chgData name="James Porley" userId="57ae072f-d591-43bc-bf2e-bdf4fe346454" providerId="ADAL" clId="{44EBBC1A-1834-472F-9DEF-2A823C8FD6F5}" dt="2022-07-07T01:37:43.601" v="65" actId="1076"/>
          <ac:spMkLst>
            <pc:docMk/>
            <pc:sldMk cId="785770606" sldId="262"/>
            <ac:spMk id="16" creationId="{FAAC95EA-D1C7-409C-B80E-6F0DADFFFF8E}"/>
          </ac:spMkLst>
        </pc:spChg>
        <pc:spChg chg="mod">
          <ac:chgData name="James Porley" userId="57ae072f-d591-43bc-bf2e-bdf4fe346454" providerId="ADAL" clId="{44EBBC1A-1834-472F-9DEF-2A823C8FD6F5}" dt="2022-07-07T01:53:51.104" v="320" actId="1076"/>
          <ac:spMkLst>
            <pc:docMk/>
            <pc:sldMk cId="785770606" sldId="262"/>
            <ac:spMk id="17" creationId="{4AF70DC4-5056-47E2-ADEF-0DB3903AD2A8}"/>
          </ac:spMkLst>
        </pc:spChg>
        <pc:spChg chg="add mod">
          <ac:chgData name="James Porley" userId="57ae072f-d591-43bc-bf2e-bdf4fe346454" providerId="ADAL" clId="{44EBBC1A-1834-472F-9DEF-2A823C8FD6F5}" dt="2022-07-07T01:52:13.105" v="299" actId="1036"/>
          <ac:spMkLst>
            <pc:docMk/>
            <pc:sldMk cId="785770606" sldId="262"/>
            <ac:spMk id="18" creationId="{CD05582F-1896-44F6-AE0C-10F02AA50D3C}"/>
          </ac:spMkLst>
        </pc:spChg>
        <pc:spChg chg="add mod">
          <ac:chgData name="James Porley" userId="57ae072f-d591-43bc-bf2e-bdf4fe346454" providerId="ADAL" clId="{44EBBC1A-1834-472F-9DEF-2A823C8FD6F5}" dt="2022-07-07T01:52:13.105" v="299" actId="1036"/>
          <ac:spMkLst>
            <pc:docMk/>
            <pc:sldMk cId="785770606" sldId="262"/>
            <ac:spMk id="19" creationId="{6F0F84E0-53C0-448F-A755-D85A4D9BC11A}"/>
          </ac:spMkLst>
        </pc:spChg>
        <pc:spChg chg="del">
          <ac:chgData name="James Porley" userId="57ae072f-d591-43bc-bf2e-bdf4fe346454" providerId="ADAL" clId="{44EBBC1A-1834-472F-9DEF-2A823C8FD6F5}" dt="2022-07-07T01:52:40.248" v="304" actId="21"/>
          <ac:spMkLst>
            <pc:docMk/>
            <pc:sldMk cId="785770606" sldId="262"/>
            <ac:spMk id="21" creationId="{B7ADC55B-31DA-467D-A363-0F112F2F8C45}"/>
          </ac:spMkLst>
        </pc:spChg>
        <pc:spChg chg="add mod">
          <ac:chgData name="James Porley" userId="57ae072f-d591-43bc-bf2e-bdf4fe346454" providerId="ADAL" clId="{44EBBC1A-1834-472F-9DEF-2A823C8FD6F5}" dt="2022-07-07T01:48:57.936" v="245" actId="1076"/>
          <ac:spMkLst>
            <pc:docMk/>
            <pc:sldMk cId="785770606" sldId="262"/>
            <ac:spMk id="35" creationId="{545CC7BE-22FB-4AA2-96C8-C2C0839AB3DA}"/>
          </ac:spMkLst>
        </pc:spChg>
        <pc:spChg chg="add mod">
          <ac:chgData name="James Porley" userId="57ae072f-d591-43bc-bf2e-bdf4fe346454" providerId="ADAL" clId="{44EBBC1A-1834-472F-9DEF-2A823C8FD6F5}" dt="2022-07-07T01:53:00.769" v="307" actId="1076"/>
          <ac:spMkLst>
            <pc:docMk/>
            <pc:sldMk cId="785770606" sldId="262"/>
            <ac:spMk id="45" creationId="{0E5853FD-067C-435A-B32A-4CB6C1FE6302}"/>
          </ac:spMkLst>
        </pc:spChg>
        <pc:spChg chg="add del mod">
          <ac:chgData name="James Porley" userId="57ae072f-d591-43bc-bf2e-bdf4fe346454" providerId="ADAL" clId="{44EBBC1A-1834-472F-9DEF-2A823C8FD6F5}" dt="2022-07-07T01:53:40.521" v="317" actId="478"/>
          <ac:spMkLst>
            <pc:docMk/>
            <pc:sldMk cId="785770606" sldId="262"/>
            <ac:spMk id="47" creationId="{649822F3-3782-40D6-B4F9-2DEFA229DEDB}"/>
          </ac:spMkLst>
        </pc:spChg>
        <pc:spChg chg="add mod">
          <ac:chgData name="James Porley" userId="57ae072f-d591-43bc-bf2e-bdf4fe346454" providerId="ADAL" clId="{44EBBC1A-1834-472F-9DEF-2A823C8FD6F5}" dt="2022-07-07T01:53:00.769" v="307" actId="1076"/>
          <ac:spMkLst>
            <pc:docMk/>
            <pc:sldMk cId="785770606" sldId="262"/>
            <ac:spMk id="48" creationId="{016276D0-60D2-4912-A170-C0E478618A5A}"/>
          </ac:spMkLst>
        </pc:spChg>
        <pc:spChg chg="add mod">
          <ac:chgData name="James Porley" userId="57ae072f-d591-43bc-bf2e-bdf4fe346454" providerId="ADAL" clId="{44EBBC1A-1834-472F-9DEF-2A823C8FD6F5}" dt="2022-07-07T01:53:38.921" v="316" actId="1076"/>
          <ac:spMkLst>
            <pc:docMk/>
            <pc:sldMk cId="785770606" sldId="262"/>
            <ac:spMk id="49" creationId="{369C2B1F-4697-4027-A873-4A157EDCE2EA}"/>
          </ac:spMkLst>
        </pc:spChg>
        <pc:graphicFrameChg chg="del">
          <ac:chgData name="James Porley" userId="57ae072f-d591-43bc-bf2e-bdf4fe346454" providerId="ADAL" clId="{44EBBC1A-1834-472F-9DEF-2A823C8FD6F5}" dt="2022-07-07T01:52:40.248" v="304" actId="21"/>
          <ac:graphicFrameMkLst>
            <pc:docMk/>
            <pc:sldMk cId="785770606" sldId="262"/>
            <ac:graphicFrameMk id="23" creationId="{684D561A-A2C2-4901-A184-91332C111048}"/>
          </ac:graphicFrameMkLst>
        </pc:graphicFrameChg>
        <pc:graphicFrameChg chg="add mod">
          <ac:chgData name="James Porley" userId="57ae072f-d591-43bc-bf2e-bdf4fe346454" providerId="ADAL" clId="{44EBBC1A-1834-472F-9DEF-2A823C8FD6F5}" dt="2022-07-07T01:53:00.769" v="307" actId="1076"/>
          <ac:graphicFrameMkLst>
            <pc:docMk/>
            <pc:sldMk cId="785770606" sldId="262"/>
            <ac:graphicFrameMk id="46" creationId="{B3DC7F0F-CA6D-40E9-BD4E-73AA0ED6A8FC}"/>
          </ac:graphicFrameMkLst>
        </pc:graphicFrameChg>
        <pc:cxnChg chg="add del mod">
          <ac:chgData name="James Porley" userId="57ae072f-d591-43bc-bf2e-bdf4fe346454" providerId="ADAL" clId="{44EBBC1A-1834-472F-9DEF-2A823C8FD6F5}" dt="2022-07-07T01:45:02.499" v="168" actId="11529"/>
          <ac:cxnSpMkLst>
            <pc:docMk/>
            <pc:sldMk cId="785770606" sldId="262"/>
            <ac:cxnSpMk id="5" creationId="{61697823-E9C1-42FF-AAE3-6BA1DB12E941}"/>
          </ac:cxnSpMkLst>
        </pc:cxnChg>
        <pc:cxnChg chg="add mod">
          <ac:chgData name="James Porley" userId="57ae072f-d591-43bc-bf2e-bdf4fe346454" providerId="ADAL" clId="{44EBBC1A-1834-472F-9DEF-2A823C8FD6F5}" dt="2022-07-07T01:52:13.105" v="299" actId="1036"/>
          <ac:cxnSpMkLst>
            <pc:docMk/>
            <pc:sldMk cId="785770606" sldId="262"/>
            <ac:cxnSpMk id="7" creationId="{8BDC0A29-772E-4277-B04C-07F106E5110A}"/>
          </ac:cxnSpMkLst>
        </pc:cxnChg>
        <pc:cxnChg chg="add del mod">
          <ac:chgData name="James Porley" userId="57ae072f-d591-43bc-bf2e-bdf4fe346454" providerId="ADAL" clId="{44EBBC1A-1834-472F-9DEF-2A823C8FD6F5}" dt="2022-07-07T01:45:28.770" v="183" actId="11529"/>
          <ac:cxnSpMkLst>
            <pc:docMk/>
            <pc:sldMk cId="785770606" sldId="262"/>
            <ac:cxnSpMk id="10" creationId="{4BE30595-40C6-4C46-AD1B-31EA532ED5FF}"/>
          </ac:cxnSpMkLst>
        </pc:cxnChg>
        <pc:cxnChg chg="add mod">
          <ac:chgData name="James Porley" userId="57ae072f-d591-43bc-bf2e-bdf4fe346454" providerId="ADAL" clId="{44EBBC1A-1834-472F-9DEF-2A823C8FD6F5}" dt="2022-07-07T01:52:25.601" v="302" actId="14100"/>
          <ac:cxnSpMkLst>
            <pc:docMk/>
            <pc:sldMk cId="785770606" sldId="262"/>
            <ac:cxnSpMk id="25" creationId="{C7F70C82-07C0-467B-837B-C20DF9BE96B0}"/>
          </ac:cxnSpMkLst>
        </pc:cxnChg>
        <pc:cxnChg chg="add mod">
          <ac:chgData name="James Porley" userId="57ae072f-d591-43bc-bf2e-bdf4fe346454" providerId="ADAL" clId="{44EBBC1A-1834-472F-9DEF-2A823C8FD6F5}" dt="2022-07-07T01:52:20.121" v="300" actId="14100"/>
          <ac:cxnSpMkLst>
            <pc:docMk/>
            <pc:sldMk cId="785770606" sldId="262"/>
            <ac:cxnSpMk id="32" creationId="{7BD204A9-962A-4722-9B4C-4F82192ADA69}"/>
          </ac:cxnSpMkLst>
        </pc:cxnChg>
      </pc:sldChg>
      <pc:sldChg chg="add del">
        <pc:chgData name="James Porley" userId="57ae072f-d591-43bc-bf2e-bdf4fe346454" providerId="ADAL" clId="{44EBBC1A-1834-472F-9DEF-2A823C8FD6F5}" dt="2022-07-07T01:37:19.040" v="48"/>
        <pc:sldMkLst>
          <pc:docMk/>
          <pc:sldMk cId="290397793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7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94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64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2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25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4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1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37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E96E-DD2B-46DE-BFB4-7E513A4572E4}" type="datetimeFigureOut">
              <a:rPr lang="en-AU" smtClean="0"/>
              <a:t>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7C81-272E-48BE-AC4C-124AFD9D3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6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ADC55B-31DA-467D-A363-0F112F2F8C45}"/>
              </a:ext>
            </a:extLst>
          </p:cNvPr>
          <p:cNvSpPr/>
          <p:nvPr/>
        </p:nvSpPr>
        <p:spPr>
          <a:xfrm>
            <a:off x="125064" y="2710839"/>
            <a:ext cx="3833102" cy="26825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Current Roll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84D561A-A2C2-4901-A184-91332C111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27555"/>
              </p:ext>
            </p:extLst>
          </p:nvPr>
        </p:nvGraphicFramePr>
        <p:xfrm>
          <a:off x="4097497" y="2710839"/>
          <a:ext cx="2666943" cy="2682571"/>
        </p:xfrm>
        <a:graphic>
          <a:graphicData uri="http://schemas.openxmlformats.org/drawingml/2006/table">
            <a:tbl>
              <a:tblPr/>
              <a:tblGrid>
                <a:gridCol w="2666943">
                  <a:extLst>
                    <a:ext uri="{9D8B030D-6E8A-4147-A177-3AD203B41FA5}">
                      <a16:colId xmlns:a16="http://schemas.microsoft.com/office/drawing/2014/main" val="2850940364"/>
                    </a:ext>
                  </a:extLst>
                </a:gridCol>
              </a:tblGrid>
              <a:tr h="5170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Succeeding </a:t>
                      </a:r>
                      <a:endParaRPr lang="en-AU" sz="18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70709"/>
                  </a:ext>
                </a:extLst>
              </a:tr>
              <a:tr h="549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Advantage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09893"/>
                  </a:ext>
                </a:extLst>
              </a:tr>
              <a:tr h="5329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Neutral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83394"/>
                  </a:ext>
                </a:extLst>
              </a:tr>
              <a:tr h="5329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Disadvantage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82488"/>
                  </a:ext>
                </a:extLst>
              </a:tr>
              <a:tr h="549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Failing</a:t>
                      </a:r>
                      <a:endParaRPr lang="en-AU" sz="18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02101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9B727CEB-C564-4F32-A0FE-FA48F167E627}"/>
              </a:ext>
            </a:extLst>
          </p:cNvPr>
          <p:cNvSpPr/>
          <p:nvPr/>
        </p:nvSpPr>
        <p:spPr>
          <a:xfrm>
            <a:off x="1" y="0"/>
            <a:ext cx="6858000" cy="965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DD5DCA-BB3D-48D4-9003-F79250377F0C}"/>
              </a:ext>
            </a:extLst>
          </p:cNvPr>
          <p:cNvSpPr/>
          <p:nvPr/>
        </p:nvSpPr>
        <p:spPr>
          <a:xfrm>
            <a:off x="107407" y="124679"/>
            <a:ext cx="1410175" cy="698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Game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097D9B1-2786-4001-8EC8-6F3C282B016D}"/>
              </a:ext>
            </a:extLst>
          </p:cNvPr>
          <p:cNvSpPr/>
          <p:nvPr/>
        </p:nvSpPr>
        <p:spPr>
          <a:xfrm>
            <a:off x="1773909" y="128316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Character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D2C925-3D49-46E4-92EE-14876729E844}"/>
              </a:ext>
            </a:extLst>
          </p:cNvPr>
          <p:cNvSpPr/>
          <p:nvPr/>
        </p:nvSpPr>
        <p:spPr>
          <a:xfrm>
            <a:off x="3595037" y="129968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Abilities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F4331B-08F8-4B1D-B7F1-A8C119B712D7}"/>
              </a:ext>
            </a:extLst>
          </p:cNvPr>
          <p:cNvSpPr/>
          <p:nvPr/>
        </p:nvSpPr>
        <p:spPr>
          <a:xfrm>
            <a:off x="5336608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Equipment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BEFC0-67E7-4E94-BE64-732E69668B00}"/>
              </a:ext>
            </a:extLst>
          </p:cNvPr>
          <p:cNvSpPr/>
          <p:nvPr/>
        </p:nvSpPr>
        <p:spPr>
          <a:xfrm>
            <a:off x="4104209" y="5478392"/>
            <a:ext cx="2666943" cy="26825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Previous Rolls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02FA1-BE8B-4677-87C4-0F2BE6F01DC9}"/>
              </a:ext>
            </a:extLst>
          </p:cNvPr>
          <p:cNvSpPr/>
          <p:nvPr/>
        </p:nvSpPr>
        <p:spPr>
          <a:xfrm flipH="1">
            <a:off x="960476" y="5553685"/>
            <a:ext cx="2162277" cy="629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ysClr val="windowText" lastClr="000000"/>
                </a:solidFill>
              </a:rPr>
              <a:t>Plot Armour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856B5-2D14-4440-8015-FB2E30F37798}"/>
              </a:ext>
            </a:extLst>
          </p:cNvPr>
          <p:cNvSpPr txBox="1"/>
          <p:nvPr/>
        </p:nvSpPr>
        <p:spPr>
          <a:xfrm>
            <a:off x="1773909" y="1139704"/>
            <a:ext cx="38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(Not in Combat or a Showdown)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A6AFF-F47C-43F4-B4EC-2777F2AD3792}"/>
              </a:ext>
            </a:extLst>
          </p:cNvPr>
          <p:cNvSpPr/>
          <p:nvPr/>
        </p:nvSpPr>
        <p:spPr>
          <a:xfrm>
            <a:off x="2814260" y="2197196"/>
            <a:ext cx="1264793" cy="37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>
                <a:solidFill>
                  <a:schemeClr val="tx1"/>
                </a:solidFill>
              </a:rPr>
              <a:t>Exert</a:t>
            </a:r>
          </a:p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5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727CEB-C564-4F32-A0FE-FA48F167E627}"/>
              </a:ext>
            </a:extLst>
          </p:cNvPr>
          <p:cNvSpPr/>
          <p:nvPr/>
        </p:nvSpPr>
        <p:spPr>
          <a:xfrm>
            <a:off x="1" y="0"/>
            <a:ext cx="6858000" cy="965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DD5DCA-BB3D-48D4-9003-F79250377F0C}"/>
              </a:ext>
            </a:extLst>
          </p:cNvPr>
          <p:cNvSpPr/>
          <p:nvPr/>
        </p:nvSpPr>
        <p:spPr>
          <a:xfrm>
            <a:off x="107407" y="124679"/>
            <a:ext cx="1410175" cy="698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Game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097D9B1-2786-4001-8EC8-6F3C282B016D}"/>
              </a:ext>
            </a:extLst>
          </p:cNvPr>
          <p:cNvSpPr/>
          <p:nvPr/>
        </p:nvSpPr>
        <p:spPr>
          <a:xfrm>
            <a:off x="1773909" y="128316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Character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D2C925-3D49-46E4-92EE-14876729E844}"/>
              </a:ext>
            </a:extLst>
          </p:cNvPr>
          <p:cNvSpPr/>
          <p:nvPr/>
        </p:nvSpPr>
        <p:spPr>
          <a:xfrm>
            <a:off x="3595037" y="129968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Abilities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F4331B-08F8-4B1D-B7F1-A8C119B712D7}"/>
              </a:ext>
            </a:extLst>
          </p:cNvPr>
          <p:cNvSpPr/>
          <p:nvPr/>
        </p:nvSpPr>
        <p:spPr>
          <a:xfrm>
            <a:off x="5336608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Equipment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F2738-031F-43FE-87D2-22EB49A880A2}"/>
              </a:ext>
            </a:extLst>
          </p:cNvPr>
          <p:cNvSpPr/>
          <p:nvPr/>
        </p:nvSpPr>
        <p:spPr>
          <a:xfrm>
            <a:off x="1156558" y="7069268"/>
            <a:ext cx="4688884" cy="4236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Encounter Participants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A740D-3F91-4882-B4F2-B92431D7EE71}"/>
              </a:ext>
            </a:extLst>
          </p:cNvPr>
          <p:cNvSpPr/>
          <p:nvPr/>
        </p:nvSpPr>
        <p:spPr>
          <a:xfrm>
            <a:off x="451281" y="9837375"/>
            <a:ext cx="1629244" cy="629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Assisting Player Action 1</a:t>
            </a:r>
          </a:p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014AF-80BD-4705-967E-D625A576AD89}"/>
              </a:ext>
            </a:extLst>
          </p:cNvPr>
          <p:cNvSpPr/>
          <p:nvPr/>
        </p:nvSpPr>
        <p:spPr>
          <a:xfrm>
            <a:off x="4865079" y="9837375"/>
            <a:ext cx="1629244" cy="629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Assisting Player Action 2</a:t>
            </a:r>
          </a:p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6B8A6-EAEC-4D96-946B-1AA62B2AA243}"/>
              </a:ext>
            </a:extLst>
          </p:cNvPr>
          <p:cNvSpPr/>
          <p:nvPr/>
        </p:nvSpPr>
        <p:spPr>
          <a:xfrm>
            <a:off x="1156558" y="7659856"/>
            <a:ext cx="4688884" cy="20093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Showdown Leading Player Dice Pool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70DC4-5056-47E2-ADEF-0DB3903AD2A8}"/>
              </a:ext>
            </a:extLst>
          </p:cNvPr>
          <p:cNvSpPr/>
          <p:nvPr/>
        </p:nvSpPr>
        <p:spPr>
          <a:xfrm>
            <a:off x="242597" y="5707136"/>
            <a:ext cx="1306338" cy="892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Showdown Turn Limit Counter</a:t>
            </a:r>
          </a:p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C95EA-D1C7-409C-B80E-6F0DADFFFF8E}"/>
              </a:ext>
            </a:extLst>
          </p:cNvPr>
          <p:cNvSpPr txBox="1"/>
          <p:nvPr/>
        </p:nvSpPr>
        <p:spPr>
          <a:xfrm>
            <a:off x="2738778" y="1053052"/>
            <a:ext cx="193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(In a Showdown)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05582F-1896-44F6-AE0C-10F02AA50D3C}"/>
              </a:ext>
            </a:extLst>
          </p:cNvPr>
          <p:cNvSpPr/>
          <p:nvPr/>
        </p:nvSpPr>
        <p:spPr>
          <a:xfrm>
            <a:off x="2686378" y="9837375"/>
            <a:ext cx="1629244" cy="629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Leading Player Exert</a:t>
            </a:r>
          </a:p>
          <a:p>
            <a:pPr algn="ctr"/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DC0A29-772E-4277-B04C-07F106E5110A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3501000" y="10466404"/>
            <a:ext cx="10953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F84E0-53C0-448F-A755-D85A4D9BC11A}"/>
              </a:ext>
            </a:extLst>
          </p:cNvPr>
          <p:cNvSpPr txBox="1"/>
          <p:nvPr/>
        </p:nvSpPr>
        <p:spPr>
          <a:xfrm>
            <a:off x="2754276" y="10708240"/>
            <a:ext cx="193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visible to Leading Player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F70C82-07C0-467B-837B-C20DF9BE96B0}"/>
              </a:ext>
            </a:extLst>
          </p:cNvPr>
          <p:cNvCxnSpPr>
            <a:cxnSpLocks/>
          </p:cNvCxnSpPr>
          <p:nvPr/>
        </p:nvCxnSpPr>
        <p:spPr>
          <a:xfrm flipH="1" flipV="1">
            <a:off x="1517582" y="10585342"/>
            <a:ext cx="1396394" cy="1053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D204A9-962A-4722-9B4C-4F82192ADA6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10007" y="10466404"/>
            <a:ext cx="1169694" cy="117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5CC7BE-22FB-4AA2-96C8-C2C0839AB3DA}"/>
              </a:ext>
            </a:extLst>
          </p:cNvPr>
          <p:cNvSpPr txBox="1"/>
          <p:nvPr/>
        </p:nvSpPr>
        <p:spPr>
          <a:xfrm>
            <a:off x="2913976" y="11499742"/>
            <a:ext cx="193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visible to Assisting Players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853FD-067C-435A-B32A-4CB6C1FE6302}"/>
              </a:ext>
            </a:extLst>
          </p:cNvPr>
          <p:cNvSpPr/>
          <p:nvPr/>
        </p:nvSpPr>
        <p:spPr>
          <a:xfrm>
            <a:off x="63202" y="1424173"/>
            <a:ext cx="3833102" cy="26825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Current Roll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3DC7F0F-CA6D-40E9-BD4E-73AA0ED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62441"/>
              </p:ext>
            </p:extLst>
          </p:nvPr>
        </p:nvGraphicFramePr>
        <p:xfrm>
          <a:off x="4035635" y="1424173"/>
          <a:ext cx="2666943" cy="2682571"/>
        </p:xfrm>
        <a:graphic>
          <a:graphicData uri="http://schemas.openxmlformats.org/drawingml/2006/table">
            <a:tbl>
              <a:tblPr/>
              <a:tblGrid>
                <a:gridCol w="2666943">
                  <a:extLst>
                    <a:ext uri="{9D8B030D-6E8A-4147-A177-3AD203B41FA5}">
                      <a16:colId xmlns:a16="http://schemas.microsoft.com/office/drawing/2014/main" val="2850940364"/>
                    </a:ext>
                  </a:extLst>
                </a:gridCol>
              </a:tblGrid>
              <a:tr h="5170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Succeeding </a:t>
                      </a:r>
                      <a:endParaRPr lang="en-AU" sz="18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70709"/>
                  </a:ext>
                </a:extLst>
              </a:tr>
              <a:tr h="549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Advantage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09893"/>
                  </a:ext>
                </a:extLst>
              </a:tr>
              <a:tr h="5329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Neutral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83394"/>
                  </a:ext>
                </a:extLst>
              </a:tr>
              <a:tr h="5329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Disadvantage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82488"/>
                  </a:ext>
                </a:extLst>
              </a:tr>
              <a:tr h="549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Failing</a:t>
                      </a:r>
                      <a:endParaRPr lang="en-AU" sz="18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02101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016276D0-60D2-4912-A170-C0E478618A5A}"/>
              </a:ext>
            </a:extLst>
          </p:cNvPr>
          <p:cNvSpPr/>
          <p:nvPr/>
        </p:nvSpPr>
        <p:spPr>
          <a:xfrm flipH="1">
            <a:off x="898614" y="4267019"/>
            <a:ext cx="2162277" cy="629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ysClr val="windowText" lastClr="000000"/>
                </a:solidFill>
              </a:rPr>
              <a:t>Plot Armour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9C2B1F-4697-4027-A873-4A157EDCE2EA}"/>
              </a:ext>
            </a:extLst>
          </p:cNvPr>
          <p:cNvSpPr/>
          <p:nvPr/>
        </p:nvSpPr>
        <p:spPr>
          <a:xfrm>
            <a:off x="4035635" y="4251915"/>
            <a:ext cx="2666943" cy="26825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Previous Rolls</a:t>
            </a:r>
          </a:p>
        </p:txBody>
      </p:sp>
    </p:spTree>
    <p:extLst>
      <p:ext uri="{BB962C8B-B14F-4D97-AF65-F5344CB8AC3E}">
        <p14:creationId xmlns:p14="http://schemas.microsoft.com/office/powerpoint/2010/main" val="78577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727CEB-C564-4F32-A0FE-FA48F167E627}"/>
              </a:ext>
            </a:extLst>
          </p:cNvPr>
          <p:cNvSpPr/>
          <p:nvPr/>
        </p:nvSpPr>
        <p:spPr>
          <a:xfrm>
            <a:off x="1" y="0"/>
            <a:ext cx="6858000" cy="965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DD5DCA-BB3D-48D4-9003-F79250377F0C}"/>
              </a:ext>
            </a:extLst>
          </p:cNvPr>
          <p:cNvSpPr/>
          <p:nvPr/>
        </p:nvSpPr>
        <p:spPr>
          <a:xfrm>
            <a:off x="107407" y="124679"/>
            <a:ext cx="1410175" cy="698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Game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097D9B1-2786-4001-8EC8-6F3C282B016D}"/>
              </a:ext>
            </a:extLst>
          </p:cNvPr>
          <p:cNvSpPr/>
          <p:nvPr/>
        </p:nvSpPr>
        <p:spPr>
          <a:xfrm>
            <a:off x="1773909" y="128316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Character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D2C925-3D49-46E4-92EE-14876729E844}"/>
              </a:ext>
            </a:extLst>
          </p:cNvPr>
          <p:cNvSpPr/>
          <p:nvPr/>
        </p:nvSpPr>
        <p:spPr>
          <a:xfrm>
            <a:off x="3595037" y="129968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Abilities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F4331B-08F8-4B1D-B7F1-A8C119B712D7}"/>
              </a:ext>
            </a:extLst>
          </p:cNvPr>
          <p:cNvSpPr/>
          <p:nvPr/>
        </p:nvSpPr>
        <p:spPr>
          <a:xfrm>
            <a:off x="5336608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Equipment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F2738-031F-43FE-87D2-22EB49A880A2}"/>
              </a:ext>
            </a:extLst>
          </p:cNvPr>
          <p:cNvSpPr/>
          <p:nvPr/>
        </p:nvSpPr>
        <p:spPr>
          <a:xfrm>
            <a:off x="1120311" y="7541938"/>
            <a:ext cx="4688884" cy="4236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Encounter Participants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3E1E0B-653C-44C4-9EEB-74268B86B7C0}"/>
              </a:ext>
            </a:extLst>
          </p:cNvPr>
          <p:cNvSpPr txBox="1"/>
          <p:nvPr/>
        </p:nvSpPr>
        <p:spPr>
          <a:xfrm>
            <a:off x="2925273" y="1002709"/>
            <a:ext cx="13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(In Combat)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88CEEB-189A-41D8-875B-E160C2D9F78E}"/>
              </a:ext>
            </a:extLst>
          </p:cNvPr>
          <p:cNvSpPr/>
          <p:nvPr/>
        </p:nvSpPr>
        <p:spPr>
          <a:xfrm>
            <a:off x="669937" y="8873399"/>
            <a:ext cx="1264793" cy="37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Attack</a:t>
            </a:r>
          </a:p>
          <a:p>
            <a:pPr algn="ctr"/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B4932-249C-4426-B224-C76C1350626B}"/>
              </a:ext>
            </a:extLst>
          </p:cNvPr>
          <p:cNvSpPr/>
          <p:nvPr/>
        </p:nvSpPr>
        <p:spPr>
          <a:xfrm>
            <a:off x="2796603" y="8868715"/>
            <a:ext cx="1264793" cy="37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Exert</a:t>
            </a:r>
          </a:p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95E24-E1B2-4DDD-BAB1-BD87781FEC36}"/>
              </a:ext>
            </a:extLst>
          </p:cNvPr>
          <p:cNvSpPr/>
          <p:nvPr/>
        </p:nvSpPr>
        <p:spPr>
          <a:xfrm>
            <a:off x="4922188" y="8868715"/>
            <a:ext cx="1264793" cy="37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Recover</a:t>
            </a:r>
            <a:endParaRPr lang="en-AU" sz="18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4CBED1-B96D-49F2-B7A8-434DAE019358}"/>
              </a:ext>
            </a:extLst>
          </p:cNvPr>
          <p:cNvSpPr/>
          <p:nvPr/>
        </p:nvSpPr>
        <p:spPr>
          <a:xfrm>
            <a:off x="2136521" y="10880209"/>
            <a:ext cx="2917031" cy="37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</a:rPr>
              <a:t>Effort:</a:t>
            </a:r>
          </a:p>
          <a:p>
            <a:pPr algn="ctr"/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34AC0D-1FC0-4DEA-B37E-57217DED7F17}"/>
              </a:ext>
            </a:extLst>
          </p:cNvPr>
          <p:cNvSpPr/>
          <p:nvPr/>
        </p:nvSpPr>
        <p:spPr>
          <a:xfrm>
            <a:off x="3727787" y="1097542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5D7006-3DC2-48E6-BC13-E36F5E3B6522}"/>
              </a:ext>
            </a:extLst>
          </p:cNvPr>
          <p:cNvSpPr/>
          <p:nvPr/>
        </p:nvSpPr>
        <p:spPr>
          <a:xfrm>
            <a:off x="3992106" y="1097463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BAD288-8477-4F97-8D5C-02902FF33182}"/>
              </a:ext>
            </a:extLst>
          </p:cNvPr>
          <p:cNvSpPr/>
          <p:nvPr/>
        </p:nvSpPr>
        <p:spPr>
          <a:xfrm>
            <a:off x="4255237" y="1097463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05E9B6-6B95-494E-80F9-C86A3A4F55C9}"/>
              </a:ext>
            </a:extLst>
          </p:cNvPr>
          <p:cNvSpPr/>
          <p:nvPr/>
        </p:nvSpPr>
        <p:spPr>
          <a:xfrm>
            <a:off x="4518368" y="1097463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4C344C-B65F-4249-862F-46D1BCDEBE01}"/>
              </a:ext>
            </a:extLst>
          </p:cNvPr>
          <p:cNvSpPr/>
          <p:nvPr/>
        </p:nvSpPr>
        <p:spPr>
          <a:xfrm>
            <a:off x="4781499" y="1097463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187E5-D180-4C12-A587-C057F056CBAA}"/>
              </a:ext>
            </a:extLst>
          </p:cNvPr>
          <p:cNvSpPr/>
          <p:nvPr/>
        </p:nvSpPr>
        <p:spPr>
          <a:xfrm>
            <a:off x="63202" y="1424173"/>
            <a:ext cx="3833102" cy="26825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Current Roll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5B130A0-E099-4765-B278-673C1D0F4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89263"/>
              </p:ext>
            </p:extLst>
          </p:nvPr>
        </p:nvGraphicFramePr>
        <p:xfrm>
          <a:off x="4035635" y="1424173"/>
          <a:ext cx="2666943" cy="2682571"/>
        </p:xfrm>
        <a:graphic>
          <a:graphicData uri="http://schemas.openxmlformats.org/drawingml/2006/table">
            <a:tbl>
              <a:tblPr/>
              <a:tblGrid>
                <a:gridCol w="2666943">
                  <a:extLst>
                    <a:ext uri="{9D8B030D-6E8A-4147-A177-3AD203B41FA5}">
                      <a16:colId xmlns:a16="http://schemas.microsoft.com/office/drawing/2014/main" val="2850940364"/>
                    </a:ext>
                  </a:extLst>
                </a:gridCol>
              </a:tblGrid>
              <a:tr h="5170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Succeeding </a:t>
                      </a:r>
                      <a:endParaRPr lang="en-AU" sz="18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70709"/>
                  </a:ext>
                </a:extLst>
              </a:tr>
              <a:tr h="549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Advantage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09893"/>
                  </a:ext>
                </a:extLst>
              </a:tr>
              <a:tr h="5329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Neutral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83394"/>
                  </a:ext>
                </a:extLst>
              </a:tr>
              <a:tr h="5329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Disadvantage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82488"/>
                  </a:ext>
                </a:extLst>
              </a:tr>
              <a:tr h="549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Failing</a:t>
                      </a:r>
                      <a:endParaRPr lang="en-AU" sz="18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0210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F332E56A-BA1B-4ED6-8C7C-C1A9630B47D9}"/>
              </a:ext>
            </a:extLst>
          </p:cNvPr>
          <p:cNvSpPr/>
          <p:nvPr/>
        </p:nvSpPr>
        <p:spPr>
          <a:xfrm flipH="1">
            <a:off x="898614" y="4267019"/>
            <a:ext cx="2162277" cy="6290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ysClr val="windowText" lastClr="000000"/>
                </a:solidFill>
              </a:rPr>
              <a:t>Plot Armour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D3641B-EF20-4C13-A8C6-861518F8F728}"/>
              </a:ext>
            </a:extLst>
          </p:cNvPr>
          <p:cNvSpPr/>
          <p:nvPr/>
        </p:nvSpPr>
        <p:spPr>
          <a:xfrm>
            <a:off x="4035635" y="4251915"/>
            <a:ext cx="2666943" cy="26825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Previous Rolls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914FE4-B47B-4484-9CBD-C7006B92E439}"/>
              </a:ext>
            </a:extLst>
          </p:cNvPr>
          <p:cNvSpPr/>
          <p:nvPr/>
        </p:nvSpPr>
        <p:spPr>
          <a:xfrm>
            <a:off x="2694899" y="9957607"/>
            <a:ext cx="1468199" cy="371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Abilities</a:t>
            </a:r>
          </a:p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789D1D-2CCF-4E48-B950-1891B580114D}"/>
              </a:ext>
            </a:extLst>
          </p:cNvPr>
          <p:cNvSpPr/>
          <p:nvPr/>
        </p:nvSpPr>
        <p:spPr>
          <a:xfrm>
            <a:off x="242597" y="5707137"/>
            <a:ext cx="1043762" cy="629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CAP Counter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050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ADC55B-31DA-467D-A363-0F112F2F8C45}"/>
              </a:ext>
            </a:extLst>
          </p:cNvPr>
          <p:cNvSpPr/>
          <p:nvPr/>
        </p:nvSpPr>
        <p:spPr>
          <a:xfrm>
            <a:off x="191473" y="1197959"/>
            <a:ext cx="2915240" cy="7278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>
                <a:solidFill>
                  <a:schemeClr val="tx1"/>
                </a:solidFill>
              </a:rPr>
              <a:t>Character Name</a:t>
            </a:r>
          </a:p>
          <a:p>
            <a:r>
              <a:rPr lang="en-AU">
                <a:solidFill>
                  <a:schemeClr val="tx1"/>
                </a:solidFill>
              </a:rPr>
              <a:t>_______________________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7B1FFF-CB62-4465-AC7C-15581D6838D3}"/>
              </a:ext>
            </a:extLst>
          </p:cNvPr>
          <p:cNvSpPr/>
          <p:nvPr/>
        </p:nvSpPr>
        <p:spPr>
          <a:xfrm>
            <a:off x="3857626" y="5583869"/>
            <a:ext cx="2915240" cy="856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Persona</a:t>
            </a:r>
          </a:p>
          <a:p>
            <a:r>
              <a:rPr lang="en-AU" sz="1400" dirty="0">
                <a:solidFill>
                  <a:schemeClr val="tx1"/>
                </a:solidFill>
              </a:rPr>
              <a:t>__________________________</a:t>
            </a:r>
          </a:p>
          <a:p>
            <a:r>
              <a:rPr lang="en-AU" sz="1400" dirty="0">
                <a:solidFill>
                  <a:schemeClr val="tx1"/>
                </a:solidFill>
              </a:rPr>
              <a:t>__________________________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360E9F-2F01-475F-B925-74754A5FF344}"/>
              </a:ext>
            </a:extLst>
          </p:cNvPr>
          <p:cNvSpPr/>
          <p:nvPr/>
        </p:nvSpPr>
        <p:spPr>
          <a:xfrm>
            <a:off x="223373" y="6001604"/>
            <a:ext cx="2915240" cy="15593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Profession</a:t>
            </a:r>
          </a:p>
          <a:p>
            <a:r>
              <a:rPr lang="en-AU" sz="1600" dirty="0">
                <a:solidFill>
                  <a:schemeClr val="tx1"/>
                </a:solidFill>
              </a:rPr>
              <a:t> __________________________</a:t>
            </a:r>
          </a:p>
          <a:p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Background </a:t>
            </a:r>
          </a:p>
          <a:p>
            <a:r>
              <a:rPr lang="en-AU" sz="1600" dirty="0">
                <a:solidFill>
                  <a:schemeClr val="tx1"/>
                </a:solidFill>
              </a:rPr>
              <a:t>__________________________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727CEB-C564-4F32-A0FE-FA48F167E627}"/>
              </a:ext>
            </a:extLst>
          </p:cNvPr>
          <p:cNvSpPr/>
          <p:nvPr/>
        </p:nvSpPr>
        <p:spPr>
          <a:xfrm>
            <a:off x="1" y="0"/>
            <a:ext cx="6858000" cy="965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DD5DCA-BB3D-48D4-9003-F79250377F0C}"/>
              </a:ext>
            </a:extLst>
          </p:cNvPr>
          <p:cNvSpPr/>
          <p:nvPr/>
        </p:nvSpPr>
        <p:spPr>
          <a:xfrm>
            <a:off x="107407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Game</a:t>
            </a:r>
            <a:endParaRPr lang="en-AU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097D9B1-2786-4001-8EC8-6F3C282B016D}"/>
              </a:ext>
            </a:extLst>
          </p:cNvPr>
          <p:cNvSpPr/>
          <p:nvPr/>
        </p:nvSpPr>
        <p:spPr>
          <a:xfrm>
            <a:off x="1773909" y="128316"/>
            <a:ext cx="1410175" cy="698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Character</a:t>
            </a:r>
            <a:endParaRPr lang="en-AU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D2C925-3D49-46E4-92EE-14876729E844}"/>
              </a:ext>
            </a:extLst>
          </p:cNvPr>
          <p:cNvSpPr/>
          <p:nvPr/>
        </p:nvSpPr>
        <p:spPr>
          <a:xfrm>
            <a:off x="3595037" y="129968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Abilites</a:t>
            </a:r>
            <a:endParaRPr lang="en-AU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F4331B-08F8-4B1D-B7F1-A8C119B712D7}"/>
              </a:ext>
            </a:extLst>
          </p:cNvPr>
          <p:cNvSpPr/>
          <p:nvPr/>
        </p:nvSpPr>
        <p:spPr>
          <a:xfrm>
            <a:off x="5336608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Equipment</a:t>
            </a:r>
            <a:endParaRPr lang="en-A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8BA252-6960-4F09-AB4F-84F3F773C13E}"/>
              </a:ext>
            </a:extLst>
          </p:cNvPr>
          <p:cNvSpPr/>
          <p:nvPr/>
        </p:nvSpPr>
        <p:spPr>
          <a:xfrm>
            <a:off x="3857626" y="1070926"/>
            <a:ext cx="2915240" cy="2051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Character Pic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527FA1-B072-490F-912B-8B2B028B613F}"/>
              </a:ext>
            </a:extLst>
          </p:cNvPr>
          <p:cNvSpPr/>
          <p:nvPr/>
        </p:nvSpPr>
        <p:spPr>
          <a:xfrm>
            <a:off x="3878988" y="3359989"/>
            <a:ext cx="2915240" cy="2051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Character details</a:t>
            </a:r>
          </a:p>
          <a:p>
            <a:pPr algn="ctr"/>
            <a:r>
              <a:rPr lang="en-AU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DABE6B-D6E6-4ACF-B3CB-A8F99E5F5C4E}"/>
              </a:ext>
            </a:extLst>
          </p:cNvPr>
          <p:cNvSpPr/>
          <p:nvPr/>
        </p:nvSpPr>
        <p:spPr>
          <a:xfrm>
            <a:off x="183139" y="2096555"/>
            <a:ext cx="2917031" cy="2792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>
                <a:solidFill>
                  <a:schemeClr val="tx1"/>
                </a:solidFill>
              </a:rPr>
              <a:t>Attributes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Brawl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Ranged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Brawn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Finesse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Ingenuity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tx1"/>
                </a:solidFill>
              </a:rPr>
              <a:t>Awareness</a:t>
            </a:r>
          </a:p>
          <a:p>
            <a:pPr algn="ctr"/>
            <a:endParaRPr lang="en-AU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ABC961-B5F8-4368-B6D6-22B77219C44E}"/>
              </a:ext>
            </a:extLst>
          </p:cNvPr>
          <p:cNvSpPr/>
          <p:nvPr/>
        </p:nvSpPr>
        <p:spPr>
          <a:xfrm>
            <a:off x="1672319" y="2705061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0B463D-BE23-432D-B524-84CB54BA0187}"/>
              </a:ext>
            </a:extLst>
          </p:cNvPr>
          <p:cNvSpPr/>
          <p:nvPr/>
        </p:nvSpPr>
        <p:spPr>
          <a:xfrm>
            <a:off x="1672319" y="298442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6D539E2-0054-4113-9C8D-4ADD20E7F930}"/>
              </a:ext>
            </a:extLst>
          </p:cNvPr>
          <p:cNvSpPr/>
          <p:nvPr/>
        </p:nvSpPr>
        <p:spPr>
          <a:xfrm>
            <a:off x="1672319" y="323878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4030D0-BE02-4411-ABBF-3003C2EF111D}"/>
              </a:ext>
            </a:extLst>
          </p:cNvPr>
          <p:cNvSpPr/>
          <p:nvPr/>
        </p:nvSpPr>
        <p:spPr>
          <a:xfrm>
            <a:off x="1672319" y="353028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523D140-6A79-4B24-A733-B39B4753F319}"/>
              </a:ext>
            </a:extLst>
          </p:cNvPr>
          <p:cNvSpPr/>
          <p:nvPr/>
        </p:nvSpPr>
        <p:spPr>
          <a:xfrm>
            <a:off x="1672319" y="383771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7D06A15-ACE3-4594-B94E-5EB4BDB24EFF}"/>
              </a:ext>
            </a:extLst>
          </p:cNvPr>
          <p:cNvSpPr/>
          <p:nvPr/>
        </p:nvSpPr>
        <p:spPr>
          <a:xfrm>
            <a:off x="1672319" y="4121616"/>
            <a:ext cx="164307" cy="1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C4CA8E2-2E15-44D1-8448-A269BC4466B7}"/>
              </a:ext>
            </a:extLst>
          </p:cNvPr>
          <p:cNvSpPr/>
          <p:nvPr/>
        </p:nvSpPr>
        <p:spPr>
          <a:xfrm>
            <a:off x="1672319" y="4422328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DECF74-1BF1-4228-86F1-78CF43150E64}"/>
              </a:ext>
            </a:extLst>
          </p:cNvPr>
          <p:cNvSpPr/>
          <p:nvPr/>
        </p:nvSpPr>
        <p:spPr>
          <a:xfrm>
            <a:off x="1936638" y="270428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08AA541-52E8-4299-BC7C-EEAC1DD47CAD}"/>
              </a:ext>
            </a:extLst>
          </p:cNvPr>
          <p:cNvSpPr/>
          <p:nvPr/>
        </p:nvSpPr>
        <p:spPr>
          <a:xfrm>
            <a:off x="1936638" y="2983648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784F25A-6002-41A4-AD21-BD13586215FA}"/>
              </a:ext>
            </a:extLst>
          </p:cNvPr>
          <p:cNvSpPr/>
          <p:nvPr/>
        </p:nvSpPr>
        <p:spPr>
          <a:xfrm>
            <a:off x="1936638" y="3238004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7501AD4-4A04-418E-A833-62193DF8D5BD}"/>
              </a:ext>
            </a:extLst>
          </p:cNvPr>
          <p:cNvSpPr/>
          <p:nvPr/>
        </p:nvSpPr>
        <p:spPr>
          <a:xfrm>
            <a:off x="1936638" y="352949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C796080-2F9F-4430-B9CC-4EA4B624EA53}"/>
              </a:ext>
            </a:extLst>
          </p:cNvPr>
          <p:cNvSpPr/>
          <p:nvPr/>
        </p:nvSpPr>
        <p:spPr>
          <a:xfrm>
            <a:off x="1936638" y="383692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3643465-FF1D-42A4-AFC3-A995AB24465A}"/>
              </a:ext>
            </a:extLst>
          </p:cNvPr>
          <p:cNvSpPr/>
          <p:nvPr/>
        </p:nvSpPr>
        <p:spPr>
          <a:xfrm>
            <a:off x="1936638" y="4120835"/>
            <a:ext cx="164307" cy="1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C0BA7CC-F8F1-4A49-8F2E-C30F38C066E8}"/>
              </a:ext>
            </a:extLst>
          </p:cNvPr>
          <p:cNvSpPr/>
          <p:nvPr/>
        </p:nvSpPr>
        <p:spPr>
          <a:xfrm>
            <a:off x="1936638" y="4421547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F0A738E-0F56-4DD7-A99B-3BD5FABDD752}"/>
              </a:ext>
            </a:extLst>
          </p:cNvPr>
          <p:cNvSpPr/>
          <p:nvPr/>
        </p:nvSpPr>
        <p:spPr>
          <a:xfrm>
            <a:off x="2199769" y="270428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9A7DB7C-29D3-4110-B042-C2E369D4CF7E}"/>
              </a:ext>
            </a:extLst>
          </p:cNvPr>
          <p:cNvSpPr/>
          <p:nvPr/>
        </p:nvSpPr>
        <p:spPr>
          <a:xfrm>
            <a:off x="2199769" y="2983648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7A7AB7B-4329-43E2-AE37-A5D8068DB095}"/>
              </a:ext>
            </a:extLst>
          </p:cNvPr>
          <p:cNvSpPr/>
          <p:nvPr/>
        </p:nvSpPr>
        <p:spPr>
          <a:xfrm>
            <a:off x="2199769" y="3238004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ABDA855-BDD3-41DE-ADCE-0A777BB76968}"/>
              </a:ext>
            </a:extLst>
          </p:cNvPr>
          <p:cNvSpPr/>
          <p:nvPr/>
        </p:nvSpPr>
        <p:spPr>
          <a:xfrm>
            <a:off x="2199769" y="352949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3DFFB91-39B7-4A60-B3BB-55FBE9A9E714}"/>
              </a:ext>
            </a:extLst>
          </p:cNvPr>
          <p:cNvSpPr/>
          <p:nvPr/>
        </p:nvSpPr>
        <p:spPr>
          <a:xfrm>
            <a:off x="2199769" y="383692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E2ADD1D-C384-40C0-9C2B-57A84DEF2A61}"/>
              </a:ext>
            </a:extLst>
          </p:cNvPr>
          <p:cNvSpPr/>
          <p:nvPr/>
        </p:nvSpPr>
        <p:spPr>
          <a:xfrm>
            <a:off x="2199769" y="4120835"/>
            <a:ext cx="164307" cy="1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2BA7A85-25A2-4A77-B6DA-E39B1FA72C54}"/>
              </a:ext>
            </a:extLst>
          </p:cNvPr>
          <p:cNvSpPr/>
          <p:nvPr/>
        </p:nvSpPr>
        <p:spPr>
          <a:xfrm>
            <a:off x="2199769" y="4421547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9409809-0CF4-4F17-879E-BB4CED21E60C}"/>
              </a:ext>
            </a:extLst>
          </p:cNvPr>
          <p:cNvSpPr/>
          <p:nvPr/>
        </p:nvSpPr>
        <p:spPr>
          <a:xfrm>
            <a:off x="2462900" y="270428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B79049A-96E0-4690-A009-A1D3B494D068}"/>
              </a:ext>
            </a:extLst>
          </p:cNvPr>
          <p:cNvSpPr/>
          <p:nvPr/>
        </p:nvSpPr>
        <p:spPr>
          <a:xfrm>
            <a:off x="2462900" y="2983648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0F5B7DE-2A34-4035-A0DF-2C37DEE20E23}"/>
              </a:ext>
            </a:extLst>
          </p:cNvPr>
          <p:cNvSpPr/>
          <p:nvPr/>
        </p:nvSpPr>
        <p:spPr>
          <a:xfrm>
            <a:off x="2462900" y="3238004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5129908-55FD-4627-BC8B-396B4EC8E8FD}"/>
              </a:ext>
            </a:extLst>
          </p:cNvPr>
          <p:cNvSpPr/>
          <p:nvPr/>
        </p:nvSpPr>
        <p:spPr>
          <a:xfrm>
            <a:off x="2462900" y="352949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6459C7A-3EB7-4B3E-9335-E6E8AB34D4D7}"/>
              </a:ext>
            </a:extLst>
          </p:cNvPr>
          <p:cNvSpPr/>
          <p:nvPr/>
        </p:nvSpPr>
        <p:spPr>
          <a:xfrm>
            <a:off x="2462900" y="383692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022C9BF-CCCF-4B80-9254-D6E1F73775E6}"/>
              </a:ext>
            </a:extLst>
          </p:cNvPr>
          <p:cNvSpPr/>
          <p:nvPr/>
        </p:nvSpPr>
        <p:spPr>
          <a:xfrm>
            <a:off x="2462900" y="4120835"/>
            <a:ext cx="164307" cy="1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EE7D4D4-DB5A-4514-8D05-832429CA5445}"/>
              </a:ext>
            </a:extLst>
          </p:cNvPr>
          <p:cNvSpPr/>
          <p:nvPr/>
        </p:nvSpPr>
        <p:spPr>
          <a:xfrm>
            <a:off x="2462900" y="4421547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BC1147E-0CB0-4997-919C-407216284D4C}"/>
              </a:ext>
            </a:extLst>
          </p:cNvPr>
          <p:cNvSpPr/>
          <p:nvPr/>
        </p:nvSpPr>
        <p:spPr>
          <a:xfrm>
            <a:off x="2726031" y="270428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01EE074-5FAD-4973-850E-E3F019911900}"/>
              </a:ext>
            </a:extLst>
          </p:cNvPr>
          <p:cNvSpPr/>
          <p:nvPr/>
        </p:nvSpPr>
        <p:spPr>
          <a:xfrm>
            <a:off x="2726031" y="2983648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5C8BD7E-0235-4B62-9B72-FEDE6113AB8A}"/>
              </a:ext>
            </a:extLst>
          </p:cNvPr>
          <p:cNvSpPr/>
          <p:nvPr/>
        </p:nvSpPr>
        <p:spPr>
          <a:xfrm>
            <a:off x="2726031" y="3238004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92EA3A8-AC54-4453-82AE-7B1B08946AAF}"/>
              </a:ext>
            </a:extLst>
          </p:cNvPr>
          <p:cNvSpPr/>
          <p:nvPr/>
        </p:nvSpPr>
        <p:spPr>
          <a:xfrm>
            <a:off x="2726031" y="352949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2218C80-81A5-49DD-8889-44C7E5E746A6}"/>
              </a:ext>
            </a:extLst>
          </p:cNvPr>
          <p:cNvSpPr/>
          <p:nvPr/>
        </p:nvSpPr>
        <p:spPr>
          <a:xfrm>
            <a:off x="2726031" y="383692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1283F6D-E631-4226-9AB2-CCFB6C0BF497}"/>
              </a:ext>
            </a:extLst>
          </p:cNvPr>
          <p:cNvSpPr/>
          <p:nvPr/>
        </p:nvSpPr>
        <p:spPr>
          <a:xfrm>
            <a:off x="2726031" y="4120835"/>
            <a:ext cx="164307" cy="149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AFFEE4A-D7B8-4432-BADE-734AFB847694}"/>
              </a:ext>
            </a:extLst>
          </p:cNvPr>
          <p:cNvSpPr/>
          <p:nvPr/>
        </p:nvSpPr>
        <p:spPr>
          <a:xfrm>
            <a:off x="2726031" y="4421547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32EFDD-385B-4092-86CF-0303A8BFBDE5}"/>
              </a:ext>
            </a:extLst>
          </p:cNvPr>
          <p:cNvSpPr/>
          <p:nvPr/>
        </p:nvSpPr>
        <p:spPr>
          <a:xfrm>
            <a:off x="244098" y="7724930"/>
            <a:ext cx="6369803" cy="413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>
                <a:solidFill>
                  <a:schemeClr val="tx1"/>
                </a:solidFill>
              </a:rPr>
              <a:t>Campaign Notes</a:t>
            </a:r>
          </a:p>
          <a:p>
            <a:pPr algn="ctr"/>
            <a:endParaRPr lang="en-AU">
              <a:solidFill>
                <a:schemeClr val="tx1"/>
              </a:solidFill>
            </a:endParaRPr>
          </a:p>
          <a:p>
            <a:pPr algn="ctr"/>
            <a:r>
              <a:rPr lang="en-AU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FBD1A9-3CDA-4CAC-B063-878B0D68BBA5}"/>
              </a:ext>
            </a:extLst>
          </p:cNvPr>
          <p:cNvSpPr/>
          <p:nvPr/>
        </p:nvSpPr>
        <p:spPr>
          <a:xfrm>
            <a:off x="222350" y="4994288"/>
            <a:ext cx="2915240" cy="856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sz="1600">
                <a:solidFill>
                  <a:schemeClr val="tx1"/>
                </a:solidFill>
              </a:rPr>
              <a:t>Experience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CB8EC4-312B-47C5-91F4-3E60BFDD70BD}"/>
              </a:ext>
            </a:extLst>
          </p:cNvPr>
          <p:cNvSpPr/>
          <p:nvPr/>
        </p:nvSpPr>
        <p:spPr>
          <a:xfrm>
            <a:off x="383440" y="5339326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05D5D5-553F-4D44-9160-1B270FAA1A37}"/>
              </a:ext>
            </a:extLst>
          </p:cNvPr>
          <p:cNvSpPr/>
          <p:nvPr/>
        </p:nvSpPr>
        <p:spPr>
          <a:xfrm>
            <a:off x="647759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FD5F4E-75FE-4A61-8996-3AF80B0CCADE}"/>
              </a:ext>
            </a:extLst>
          </p:cNvPr>
          <p:cNvSpPr/>
          <p:nvPr/>
        </p:nvSpPr>
        <p:spPr>
          <a:xfrm>
            <a:off x="910890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CE3461A-0330-4D66-8424-FBAA2FA4D855}"/>
              </a:ext>
            </a:extLst>
          </p:cNvPr>
          <p:cNvSpPr/>
          <p:nvPr/>
        </p:nvSpPr>
        <p:spPr>
          <a:xfrm>
            <a:off x="1174021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D29A99-9FAA-4B1A-9CE6-04E6517FBB28}"/>
              </a:ext>
            </a:extLst>
          </p:cNvPr>
          <p:cNvSpPr/>
          <p:nvPr/>
        </p:nvSpPr>
        <p:spPr>
          <a:xfrm>
            <a:off x="1437152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967FF5-EB23-49C5-84EA-301379216FDA}"/>
              </a:ext>
            </a:extLst>
          </p:cNvPr>
          <p:cNvSpPr/>
          <p:nvPr/>
        </p:nvSpPr>
        <p:spPr>
          <a:xfrm>
            <a:off x="1746675" y="5339326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0ACB5AB-8120-4ECF-9EAD-8D22F7C28520}"/>
              </a:ext>
            </a:extLst>
          </p:cNvPr>
          <p:cNvSpPr/>
          <p:nvPr/>
        </p:nvSpPr>
        <p:spPr>
          <a:xfrm>
            <a:off x="2010994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565400-F81B-4246-861C-18C7228C1AC3}"/>
              </a:ext>
            </a:extLst>
          </p:cNvPr>
          <p:cNvSpPr/>
          <p:nvPr/>
        </p:nvSpPr>
        <p:spPr>
          <a:xfrm>
            <a:off x="2274125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E7585BC-365E-4682-BEAB-0D7F0816E980}"/>
              </a:ext>
            </a:extLst>
          </p:cNvPr>
          <p:cNvSpPr/>
          <p:nvPr/>
        </p:nvSpPr>
        <p:spPr>
          <a:xfrm>
            <a:off x="2537256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5D19DAB-B610-45FD-9C37-D1D4657D3DF7}"/>
              </a:ext>
            </a:extLst>
          </p:cNvPr>
          <p:cNvSpPr/>
          <p:nvPr/>
        </p:nvSpPr>
        <p:spPr>
          <a:xfrm>
            <a:off x="2800387" y="5338545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CF2AEC8-C806-485A-9044-DB163201FE2F}"/>
              </a:ext>
            </a:extLst>
          </p:cNvPr>
          <p:cNvSpPr/>
          <p:nvPr/>
        </p:nvSpPr>
        <p:spPr>
          <a:xfrm>
            <a:off x="383440" y="558465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09B47C9-AC40-4BCA-B639-3CCF71716F81}"/>
              </a:ext>
            </a:extLst>
          </p:cNvPr>
          <p:cNvSpPr/>
          <p:nvPr/>
        </p:nvSpPr>
        <p:spPr>
          <a:xfrm>
            <a:off x="647759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8CAD751-18D5-40A0-8E9A-165EB4153097}"/>
              </a:ext>
            </a:extLst>
          </p:cNvPr>
          <p:cNvSpPr/>
          <p:nvPr/>
        </p:nvSpPr>
        <p:spPr>
          <a:xfrm>
            <a:off x="910890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557E8FC-2DA7-4997-8835-7DBF5B67CC6B}"/>
              </a:ext>
            </a:extLst>
          </p:cNvPr>
          <p:cNvSpPr/>
          <p:nvPr/>
        </p:nvSpPr>
        <p:spPr>
          <a:xfrm>
            <a:off x="1174021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8CCA57B-F2AF-4BB4-BD43-A588BFDC8DE6}"/>
              </a:ext>
            </a:extLst>
          </p:cNvPr>
          <p:cNvSpPr/>
          <p:nvPr/>
        </p:nvSpPr>
        <p:spPr>
          <a:xfrm>
            <a:off x="1437152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873A410-7F04-4C17-8DCD-8721C080C4C1}"/>
              </a:ext>
            </a:extLst>
          </p:cNvPr>
          <p:cNvSpPr/>
          <p:nvPr/>
        </p:nvSpPr>
        <p:spPr>
          <a:xfrm>
            <a:off x="1746675" y="558465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9245728-5FC3-43B0-A8EF-544B045B3EE3}"/>
              </a:ext>
            </a:extLst>
          </p:cNvPr>
          <p:cNvSpPr/>
          <p:nvPr/>
        </p:nvSpPr>
        <p:spPr>
          <a:xfrm>
            <a:off x="2010994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2E7AA17-7F91-439A-9507-65CF3A4D8A2D}"/>
              </a:ext>
            </a:extLst>
          </p:cNvPr>
          <p:cNvSpPr/>
          <p:nvPr/>
        </p:nvSpPr>
        <p:spPr>
          <a:xfrm>
            <a:off x="2274125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7DA6218-6DF8-4EF8-899A-862D446D5E19}"/>
              </a:ext>
            </a:extLst>
          </p:cNvPr>
          <p:cNvSpPr/>
          <p:nvPr/>
        </p:nvSpPr>
        <p:spPr>
          <a:xfrm>
            <a:off x="2537256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CCCCB02-73B4-4A91-852E-8B5752C20841}"/>
              </a:ext>
            </a:extLst>
          </p:cNvPr>
          <p:cNvSpPr/>
          <p:nvPr/>
        </p:nvSpPr>
        <p:spPr>
          <a:xfrm>
            <a:off x="2800387" y="558386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8FEFD7B-DADB-425F-ADE3-D4D9154EDC9E}"/>
              </a:ext>
            </a:extLst>
          </p:cNvPr>
          <p:cNvSpPr/>
          <p:nvPr/>
        </p:nvSpPr>
        <p:spPr>
          <a:xfrm>
            <a:off x="3864528" y="6654399"/>
            <a:ext cx="2915240" cy="856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Traits</a:t>
            </a:r>
          </a:p>
          <a:p>
            <a:r>
              <a:rPr lang="en-AU" sz="1400" dirty="0">
                <a:solidFill>
                  <a:schemeClr val="tx1"/>
                </a:solidFill>
              </a:rPr>
              <a:t>__________________________</a:t>
            </a:r>
          </a:p>
          <a:p>
            <a:r>
              <a:rPr lang="en-AU" sz="1400" dirty="0">
                <a:solidFill>
                  <a:schemeClr val="tx1"/>
                </a:solidFill>
              </a:rPr>
              <a:t>__________________________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8704D6C-B7E8-4723-B8CD-B2F06DEA0B77}"/>
              </a:ext>
            </a:extLst>
          </p:cNvPr>
          <p:cNvSpPr/>
          <p:nvPr/>
        </p:nvSpPr>
        <p:spPr>
          <a:xfrm>
            <a:off x="1672319" y="2437800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6803BC8-31C5-4AFF-BEC4-1F8F23DD74B0}"/>
              </a:ext>
            </a:extLst>
          </p:cNvPr>
          <p:cNvSpPr/>
          <p:nvPr/>
        </p:nvSpPr>
        <p:spPr>
          <a:xfrm>
            <a:off x="1936638" y="243701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8789B4E-E383-4F05-98A4-DD9F45419B3C}"/>
              </a:ext>
            </a:extLst>
          </p:cNvPr>
          <p:cNvSpPr/>
          <p:nvPr/>
        </p:nvSpPr>
        <p:spPr>
          <a:xfrm>
            <a:off x="2199769" y="243701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BE8D103-27D0-4C96-8A35-81C91AAB717B}"/>
              </a:ext>
            </a:extLst>
          </p:cNvPr>
          <p:cNvSpPr/>
          <p:nvPr/>
        </p:nvSpPr>
        <p:spPr>
          <a:xfrm>
            <a:off x="2462900" y="243701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9A57DEB-220F-426B-8AFE-470AECEDFBD2}"/>
              </a:ext>
            </a:extLst>
          </p:cNvPr>
          <p:cNvSpPr/>
          <p:nvPr/>
        </p:nvSpPr>
        <p:spPr>
          <a:xfrm>
            <a:off x="2726031" y="2437019"/>
            <a:ext cx="176213" cy="164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1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727CEB-C564-4F32-A0FE-FA48F167E627}"/>
              </a:ext>
            </a:extLst>
          </p:cNvPr>
          <p:cNvSpPr/>
          <p:nvPr/>
        </p:nvSpPr>
        <p:spPr>
          <a:xfrm>
            <a:off x="1" y="0"/>
            <a:ext cx="6858000" cy="965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DD5DCA-BB3D-48D4-9003-F79250377F0C}"/>
              </a:ext>
            </a:extLst>
          </p:cNvPr>
          <p:cNvSpPr/>
          <p:nvPr/>
        </p:nvSpPr>
        <p:spPr>
          <a:xfrm>
            <a:off x="107407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Game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097D9B1-2786-4001-8EC8-6F3C282B016D}"/>
              </a:ext>
            </a:extLst>
          </p:cNvPr>
          <p:cNvSpPr/>
          <p:nvPr/>
        </p:nvSpPr>
        <p:spPr>
          <a:xfrm>
            <a:off x="1773909" y="128316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Character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D2C925-3D49-46E4-92EE-14876729E844}"/>
              </a:ext>
            </a:extLst>
          </p:cNvPr>
          <p:cNvSpPr/>
          <p:nvPr/>
        </p:nvSpPr>
        <p:spPr>
          <a:xfrm>
            <a:off x="3595037" y="129968"/>
            <a:ext cx="1410175" cy="698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Abilities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F4331B-08F8-4B1D-B7F1-A8C119B712D7}"/>
              </a:ext>
            </a:extLst>
          </p:cNvPr>
          <p:cNvSpPr/>
          <p:nvPr/>
        </p:nvSpPr>
        <p:spPr>
          <a:xfrm>
            <a:off x="5336608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Equipment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999C1B-C1C8-4754-B843-A7068AE19B14}"/>
              </a:ext>
            </a:extLst>
          </p:cNvPr>
          <p:cNvSpPr/>
          <p:nvPr/>
        </p:nvSpPr>
        <p:spPr>
          <a:xfrm>
            <a:off x="103334" y="1305570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8B90AE-629D-4A9D-9F8D-FCAB8CB8C060}"/>
              </a:ext>
            </a:extLst>
          </p:cNvPr>
          <p:cNvSpPr/>
          <p:nvPr/>
        </p:nvSpPr>
        <p:spPr>
          <a:xfrm>
            <a:off x="105239" y="2413216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EFCACFD-A22A-4977-A99E-D888085C5E9C}"/>
              </a:ext>
            </a:extLst>
          </p:cNvPr>
          <p:cNvSpPr/>
          <p:nvPr/>
        </p:nvSpPr>
        <p:spPr>
          <a:xfrm>
            <a:off x="107144" y="3520862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AAE0AA4-1C4A-481B-AA6A-A294C82F7448}"/>
              </a:ext>
            </a:extLst>
          </p:cNvPr>
          <p:cNvSpPr/>
          <p:nvPr/>
        </p:nvSpPr>
        <p:spPr>
          <a:xfrm>
            <a:off x="109049" y="4628508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0A76315-0BCE-43FA-BB70-A914D43BC4FF}"/>
              </a:ext>
            </a:extLst>
          </p:cNvPr>
          <p:cNvSpPr/>
          <p:nvPr/>
        </p:nvSpPr>
        <p:spPr>
          <a:xfrm>
            <a:off x="110954" y="5736154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E6A30E-37CD-464C-A6EA-0AA4CA3A347F}"/>
              </a:ext>
            </a:extLst>
          </p:cNvPr>
          <p:cNvSpPr/>
          <p:nvPr/>
        </p:nvSpPr>
        <p:spPr>
          <a:xfrm>
            <a:off x="112859" y="6843800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A4CFB0-B1F9-4CFC-A11A-7C23DDEE4016}"/>
              </a:ext>
            </a:extLst>
          </p:cNvPr>
          <p:cNvSpPr/>
          <p:nvPr/>
        </p:nvSpPr>
        <p:spPr>
          <a:xfrm>
            <a:off x="114764" y="7951446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ADB5C-F1BD-43CB-8D95-1EE76D3154F8}"/>
              </a:ext>
            </a:extLst>
          </p:cNvPr>
          <p:cNvSpPr/>
          <p:nvPr/>
        </p:nvSpPr>
        <p:spPr>
          <a:xfrm>
            <a:off x="6549595" y="1089866"/>
            <a:ext cx="193641" cy="1110213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6F4513D-5A79-48A5-9E46-24F85BAEB474}"/>
              </a:ext>
            </a:extLst>
          </p:cNvPr>
          <p:cNvSpPr/>
          <p:nvPr/>
        </p:nvSpPr>
        <p:spPr>
          <a:xfrm>
            <a:off x="6534096" y="11910324"/>
            <a:ext cx="201260" cy="19895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6C67C2-682C-40A7-AD89-758994BCD76E}"/>
              </a:ext>
            </a:extLst>
          </p:cNvPr>
          <p:cNvSpPr/>
          <p:nvPr/>
        </p:nvSpPr>
        <p:spPr>
          <a:xfrm rot="10800000">
            <a:off x="6538164" y="1193670"/>
            <a:ext cx="205072" cy="1119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44936D-839A-43A7-AFB5-45B719FC1737}"/>
              </a:ext>
            </a:extLst>
          </p:cNvPr>
          <p:cNvSpPr/>
          <p:nvPr/>
        </p:nvSpPr>
        <p:spPr>
          <a:xfrm>
            <a:off x="110954" y="9059092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180051-15FD-490B-9F76-FE0AC8007D55}"/>
              </a:ext>
            </a:extLst>
          </p:cNvPr>
          <p:cNvSpPr/>
          <p:nvPr/>
        </p:nvSpPr>
        <p:spPr>
          <a:xfrm>
            <a:off x="110954" y="10166738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760D29-02B7-4971-9CB0-A954281A265C}"/>
              </a:ext>
            </a:extLst>
          </p:cNvPr>
          <p:cNvSpPr/>
          <p:nvPr/>
        </p:nvSpPr>
        <p:spPr>
          <a:xfrm>
            <a:off x="110954" y="11229884"/>
            <a:ext cx="6268371" cy="965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i="1" dirty="0">
                <a:solidFill>
                  <a:schemeClr val="tx1"/>
                </a:solidFill>
              </a:rPr>
              <a:t>Ability name  - Level                                                                        Cost</a:t>
            </a:r>
          </a:p>
          <a:p>
            <a:r>
              <a:rPr lang="en-AU" i="1" dirty="0">
                <a:solidFill>
                  <a:schemeClr val="tx1"/>
                </a:solidFill>
              </a:rPr>
              <a:t>Description of ability 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0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7F0424-FFFB-4FFB-90B6-FD997D822D2E}"/>
              </a:ext>
            </a:extLst>
          </p:cNvPr>
          <p:cNvSpPr/>
          <p:nvPr/>
        </p:nvSpPr>
        <p:spPr>
          <a:xfrm>
            <a:off x="3959362" y="1185002"/>
            <a:ext cx="2550916" cy="46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sz="1800">
              <a:solidFill>
                <a:schemeClr val="tx1"/>
              </a:solidFill>
            </a:endParaRPr>
          </a:p>
          <a:p>
            <a:pPr algn="ctr"/>
            <a:endParaRPr lang="en-A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F3B6C08-59D3-40A2-A024-8CF54CFD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28018"/>
              </p:ext>
            </p:extLst>
          </p:nvPr>
        </p:nvGraphicFramePr>
        <p:xfrm>
          <a:off x="3959363" y="1873724"/>
          <a:ext cx="2550915" cy="2448632"/>
        </p:xfrm>
        <a:graphic>
          <a:graphicData uri="http://schemas.openxmlformats.org/drawingml/2006/table">
            <a:tbl>
              <a:tblPr/>
              <a:tblGrid>
                <a:gridCol w="2550915">
                  <a:extLst>
                    <a:ext uri="{9D8B030D-6E8A-4147-A177-3AD203B41FA5}">
                      <a16:colId xmlns:a16="http://schemas.microsoft.com/office/drawing/2014/main" val="2850940364"/>
                    </a:ext>
                  </a:extLst>
                </a:gridCol>
              </a:tblGrid>
              <a:tr h="4835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Healthy 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70709"/>
                  </a:ext>
                </a:extLst>
              </a:tr>
              <a:tr h="4989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Hurt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09893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Wounded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83394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Injured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82488"/>
                  </a:ext>
                </a:extLst>
              </a:tr>
              <a:tr h="4989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Posterama" panose="020B0504020200020000" pitchFamily="34" charset="0"/>
                        </a:rPr>
                        <a:t>Downed</a:t>
                      </a:r>
                      <a:endParaRPr lang="en-AU" sz="18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021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783233B-F240-4D1C-A0DA-B6DBBF3EDBF3}"/>
              </a:ext>
            </a:extLst>
          </p:cNvPr>
          <p:cNvSpPr txBox="1"/>
          <p:nvPr/>
        </p:nvSpPr>
        <p:spPr>
          <a:xfrm>
            <a:off x="4099439" y="1233851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Shields: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B18639-89D6-41A7-BBF2-454A83BD57D7}"/>
              </a:ext>
            </a:extLst>
          </p:cNvPr>
          <p:cNvCxnSpPr>
            <a:cxnSpLocks/>
          </p:cNvCxnSpPr>
          <p:nvPr/>
        </p:nvCxnSpPr>
        <p:spPr>
          <a:xfrm>
            <a:off x="4952879" y="1505241"/>
            <a:ext cx="563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4F4C02-49E8-44ED-8B40-52E2B4F86A35}"/>
              </a:ext>
            </a:extLst>
          </p:cNvPr>
          <p:cNvCxnSpPr/>
          <p:nvPr/>
        </p:nvCxnSpPr>
        <p:spPr>
          <a:xfrm flipH="1">
            <a:off x="5516759" y="1233851"/>
            <a:ext cx="26670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4CCBB6-EE21-48C9-8CAA-9732EB920FFB}"/>
              </a:ext>
            </a:extLst>
          </p:cNvPr>
          <p:cNvCxnSpPr>
            <a:cxnSpLocks/>
          </p:cNvCxnSpPr>
          <p:nvPr/>
        </p:nvCxnSpPr>
        <p:spPr>
          <a:xfrm>
            <a:off x="5695829" y="1505241"/>
            <a:ext cx="563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B727CEB-C564-4F32-A0FE-FA48F167E627}"/>
              </a:ext>
            </a:extLst>
          </p:cNvPr>
          <p:cNvSpPr/>
          <p:nvPr/>
        </p:nvSpPr>
        <p:spPr>
          <a:xfrm>
            <a:off x="1" y="0"/>
            <a:ext cx="6858000" cy="965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DD5DCA-BB3D-48D4-9003-F79250377F0C}"/>
              </a:ext>
            </a:extLst>
          </p:cNvPr>
          <p:cNvSpPr/>
          <p:nvPr/>
        </p:nvSpPr>
        <p:spPr>
          <a:xfrm>
            <a:off x="107407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Game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097D9B1-2786-4001-8EC8-6F3C282B016D}"/>
              </a:ext>
            </a:extLst>
          </p:cNvPr>
          <p:cNvSpPr/>
          <p:nvPr/>
        </p:nvSpPr>
        <p:spPr>
          <a:xfrm>
            <a:off x="1711915" y="124679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Character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D2C925-3D49-46E4-92EE-14876729E844}"/>
              </a:ext>
            </a:extLst>
          </p:cNvPr>
          <p:cNvSpPr/>
          <p:nvPr/>
        </p:nvSpPr>
        <p:spPr>
          <a:xfrm>
            <a:off x="3595037" y="129968"/>
            <a:ext cx="1410175" cy="698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Abilities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F4331B-08F8-4B1D-B7F1-A8C119B712D7}"/>
              </a:ext>
            </a:extLst>
          </p:cNvPr>
          <p:cNvSpPr/>
          <p:nvPr/>
        </p:nvSpPr>
        <p:spPr>
          <a:xfrm>
            <a:off x="5336608" y="124679"/>
            <a:ext cx="1410175" cy="698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Equipment</a:t>
            </a:r>
          </a:p>
        </p:txBody>
      </p:sp>
      <p:graphicFrame>
        <p:nvGraphicFramePr>
          <p:cNvPr id="71" name="Table 45">
            <a:extLst>
              <a:ext uri="{FF2B5EF4-FFF2-40B4-BE49-F238E27FC236}">
                <a16:creationId xmlns:a16="http://schemas.microsoft.com/office/drawing/2014/main" id="{C9098CD2-818D-467F-95C1-342FF2452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41124"/>
              </p:ext>
            </p:extLst>
          </p:nvPr>
        </p:nvGraphicFramePr>
        <p:xfrm>
          <a:off x="183341" y="1725057"/>
          <a:ext cx="3622388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94">
                  <a:extLst>
                    <a:ext uri="{9D8B030D-6E8A-4147-A177-3AD203B41FA5}">
                      <a16:colId xmlns:a16="http://schemas.microsoft.com/office/drawing/2014/main" val="2778271746"/>
                    </a:ext>
                  </a:extLst>
                </a:gridCol>
                <a:gridCol w="1811194">
                  <a:extLst>
                    <a:ext uri="{9D8B030D-6E8A-4147-A177-3AD203B41FA5}">
                      <a16:colId xmlns:a16="http://schemas.microsoft.com/office/drawing/2014/main" val="2782549953"/>
                    </a:ext>
                  </a:extLst>
                </a:gridCol>
              </a:tblGrid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Example 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Medium – 2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8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2/7/14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04358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1 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03606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70736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Ammo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52405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Recoil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55293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7803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3408535-7E0C-43B6-BED9-CC00DFFB9F24}"/>
              </a:ext>
            </a:extLst>
          </p:cNvPr>
          <p:cNvSpPr/>
          <p:nvPr/>
        </p:nvSpPr>
        <p:spPr>
          <a:xfrm>
            <a:off x="252790" y="1233851"/>
            <a:ext cx="1088452" cy="349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>
                <a:solidFill>
                  <a:schemeClr val="tx1"/>
                </a:solidFill>
              </a:rPr>
              <a:t>Weapons</a:t>
            </a:r>
          </a:p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53631-BFEA-438E-88E5-FD03E0B1318D}"/>
              </a:ext>
            </a:extLst>
          </p:cNvPr>
          <p:cNvSpPr/>
          <p:nvPr/>
        </p:nvSpPr>
        <p:spPr>
          <a:xfrm>
            <a:off x="183341" y="5072625"/>
            <a:ext cx="1088452" cy="349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800">
                <a:solidFill>
                  <a:schemeClr val="tx1"/>
                </a:solidFill>
              </a:rPr>
              <a:t>Armour</a:t>
            </a:r>
          </a:p>
          <a:p>
            <a:pPr algn="ctr"/>
            <a:endParaRPr lang="en-AU"/>
          </a:p>
        </p:txBody>
      </p:sp>
      <p:graphicFrame>
        <p:nvGraphicFramePr>
          <p:cNvPr id="15" name="Table 45">
            <a:extLst>
              <a:ext uri="{FF2B5EF4-FFF2-40B4-BE49-F238E27FC236}">
                <a16:creationId xmlns:a16="http://schemas.microsoft.com/office/drawing/2014/main" id="{6F9B7B33-E71F-4BBE-8D50-104C61B91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98015"/>
              </p:ext>
            </p:extLst>
          </p:nvPr>
        </p:nvGraphicFramePr>
        <p:xfrm>
          <a:off x="183341" y="5646542"/>
          <a:ext cx="3622388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94">
                  <a:extLst>
                    <a:ext uri="{9D8B030D-6E8A-4147-A177-3AD203B41FA5}">
                      <a16:colId xmlns:a16="http://schemas.microsoft.com/office/drawing/2014/main" val="2778271746"/>
                    </a:ext>
                  </a:extLst>
                </a:gridCol>
                <a:gridCol w="1811194">
                  <a:extLst>
                    <a:ext uri="{9D8B030D-6E8A-4147-A177-3AD203B41FA5}">
                      <a16:colId xmlns:a16="http://schemas.microsoft.com/office/drawing/2014/main" val="2782549953"/>
                    </a:ext>
                  </a:extLst>
                </a:gridCol>
              </a:tblGrid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Example Armour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Medium – 2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8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2/7/14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04358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1 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03606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70736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Ammo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52405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Recoil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55293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78032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BE52190-1653-42C4-8CD2-D0DD5497FF45}"/>
              </a:ext>
            </a:extLst>
          </p:cNvPr>
          <p:cNvSpPr/>
          <p:nvPr/>
        </p:nvSpPr>
        <p:spPr>
          <a:xfrm>
            <a:off x="3515206" y="4076357"/>
            <a:ext cx="290523" cy="349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EDC4C4-25F5-4453-9243-084F63C8A2E1}"/>
              </a:ext>
            </a:extLst>
          </p:cNvPr>
          <p:cNvSpPr/>
          <p:nvPr/>
        </p:nvSpPr>
        <p:spPr>
          <a:xfrm>
            <a:off x="3603681" y="7964824"/>
            <a:ext cx="290523" cy="349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291A1-6E66-4B62-869C-0DB896C7889B}"/>
              </a:ext>
            </a:extLst>
          </p:cNvPr>
          <p:cNvSpPr/>
          <p:nvPr/>
        </p:nvSpPr>
        <p:spPr>
          <a:xfrm>
            <a:off x="168667" y="8773318"/>
            <a:ext cx="1088452" cy="349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>
                <a:solidFill>
                  <a:schemeClr val="tx1"/>
                </a:solidFill>
              </a:rPr>
              <a:t>Gear</a:t>
            </a:r>
            <a:endParaRPr lang="en-AU" sz="1800">
              <a:solidFill>
                <a:schemeClr val="tx1"/>
              </a:solidFill>
            </a:endParaRPr>
          </a:p>
          <a:p>
            <a:pPr algn="ctr"/>
            <a:endParaRPr lang="en-AU"/>
          </a:p>
        </p:txBody>
      </p:sp>
      <p:graphicFrame>
        <p:nvGraphicFramePr>
          <p:cNvPr id="24" name="Table 45">
            <a:extLst>
              <a:ext uri="{FF2B5EF4-FFF2-40B4-BE49-F238E27FC236}">
                <a16:creationId xmlns:a16="http://schemas.microsoft.com/office/drawing/2014/main" id="{BE2689E6-FEB2-471F-9D8D-96E10DAF4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17443"/>
              </p:ext>
            </p:extLst>
          </p:nvPr>
        </p:nvGraphicFramePr>
        <p:xfrm>
          <a:off x="107407" y="9237227"/>
          <a:ext cx="3622388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94">
                  <a:extLst>
                    <a:ext uri="{9D8B030D-6E8A-4147-A177-3AD203B41FA5}">
                      <a16:colId xmlns:a16="http://schemas.microsoft.com/office/drawing/2014/main" val="2778271746"/>
                    </a:ext>
                  </a:extLst>
                </a:gridCol>
                <a:gridCol w="1811194">
                  <a:extLst>
                    <a:ext uri="{9D8B030D-6E8A-4147-A177-3AD203B41FA5}">
                      <a16:colId xmlns:a16="http://schemas.microsoft.com/office/drawing/2014/main" val="2782549953"/>
                    </a:ext>
                  </a:extLst>
                </a:gridCol>
              </a:tblGrid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Example 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Medium – 2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8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2/7/14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04358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1 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03606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70736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Ammo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52405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Recoil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2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55293"/>
                  </a:ext>
                </a:extLst>
              </a:tr>
              <a:tr h="256895">
                <a:tc>
                  <a:txBody>
                    <a:bodyPr/>
                    <a:lstStyle/>
                    <a:p>
                      <a:r>
                        <a:rPr lang="en-AU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7803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6B596BD-0D0B-4154-8BE9-44A9F24DFECE}"/>
              </a:ext>
            </a:extLst>
          </p:cNvPr>
          <p:cNvSpPr/>
          <p:nvPr/>
        </p:nvSpPr>
        <p:spPr>
          <a:xfrm>
            <a:off x="3603681" y="11425106"/>
            <a:ext cx="290523" cy="349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CC9BA-3AEE-4B78-BE27-7FD668EF1540}"/>
              </a:ext>
            </a:extLst>
          </p:cNvPr>
          <p:cNvSpPr txBox="1"/>
          <p:nvPr/>
        </p:nvSpPr>
        <p:spPr>
          <a:xfrm>
            <a:off x="4448014" y="4302680"/>
            <a:ext cx="206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/>
              <a:t>(Health Tracker)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798B93-95AB-4E52-B7E1-7D7B29007FE8}"/>
              </a:ext>
            </a:extLst>
          </p:cNvPr>
          <p:cNvSpPr/>
          <p:nvPr/>
        </p:nvSpPr>
        <p:spPr>
          <a:xfrm>
            <a:off x="3122090" y="4076357"/>
            <a:ext cx="290523" cy="34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CD9E2-F784-41A6-8FFE-7521CCDC0B7A}"/>
              </a:ext>
            </a:extLst>
          </p:cNvPr>
          <p:cNvSpPr/>
          <p:nvPr/>
        </p:nvSpPr>
        <p:spPr>
          <a:xfrm>
            <a:off x="3213950" y="7964824"/>
            <a:ext cx="290523" cy="34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FE55A-2C1E-435A-B1F9-4DA18E207B9B}"/>
              </a:ext>
            </a:extLst>
          </p:cNvPr>
          <p:cNvSpPr/>
          <p:nvPr/>
        </p:nvSpPr>
        <p:spPr>
          <a:xfrm>
            <a:off x="3242696" y="11444389"/>
            <a:ext cx="290523" cy="34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D30D18-D754-4C48-BF23-A5232A9DD1FE}"/>
              </a:ext>
            </a:extLst>
          </p:cNvPr>
          <p:cNvCxnSpPr>
            <a:cxnSpLocks/>
          </p:cNvCxnSpPr>
          <p:nvPr/>
        </p:nvCxnSpPr>
        <p:spPr>
          <a:xfrm flipH="1" flipV="1">
            <a:off x="3894205" y="4487346"/>
            <a:ext cx="1212941" cy="934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18A936-CC64-4058-A59B-5C6F2B05C414}"/>
              </a:ext>
            </a:extLst>
          </p:cNvPr>
          <p:cNvCxnSpPr>
            <a:cxnSpLocks/>
          </p:cNvCxnSpPr>
          <p:nvPr/>
        </p:nvCxnSpPr>
        <p:spPr>
          <a:xfrm flipH="1" flipV="1">
            <a:off x="3378632" y="4525506"/>
            <a:ext cx="1239863" cy="1453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4ADE13-F8B1-4D18-855A-2D9183F20766}"/>
              </a:ext>
            </a:extLst>
          </p:cNvPr>
          <p:cNvSpPr txBox="1"/>
          <p:nvPr/>
        </p:nvSpPr>
        <p:spPr>
          <a:xfrm>
            <a:off x="5103728" y="5125342"/>
            <a:ext cx="18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another equipment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06F3C6-31E3-467E-872B-D2A8766F2EA5}"/>
              </a:ext>
            </a:extLst>
          </p:cNvPr>
          <p:cNvSpPr txBox="1"/>
          <p:nvPr/>
        </p:nvSpPr>
        <p:spPr>
          <a:xfrm>
            <a:off x="4618495" y="5840171"/>
            <a:ext cx="18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Toggle auto use in pool.</a:t>
            </a:r>
          </a:p>
        </p:txBody>
      </p:sp>
    </p:spTree>
    <p:extLst>
      <p:ext uri="{BB962C8B-B14F-4D97-AF65-F5344CB8AC3E}">
        <p14:creationId xmlns:p14="http://schemas.microsoft.com/office/powerpoint/2010/main" val="395289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25690BB0282C49BE3B14FB18DCA671" ma:contentTypeVersion="10" ma:contentTypeDescription="Create a new document." ma:contentTypeScope="" ma:versionID="8ab33fcf6ab403036a99df0ceb2dd4f9">
  <xsd:schema xmlns:xsd="http://www.w3.org/2001/XMLSchema" xmlns:xs="http://www.w3.org/2001/XMLSchema" xmlns:p="http://schemas.microsoft.com/office/2006/metadata/properties" xmlns:ns2="17005162-b480-4310-940e-50a223c84e13" xmlns:ns3="24369cac-6267-4ea4-8e72-42b551efb570" targetNamespace="http://schemas.microsoft.com/office/2006/metadata/properties" ma:root="true" ma:fieldsID="fd18bffecf9fef476b22dc63fe2c1b25" ns2:_="" ns3:_="">
    <xsd:import namespace="17005162-b480-4310-940e-50a223c84e13"/>
    <xsd:import namespace="24369cac-6267-4ea4-8e72-42b551efb5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05162-b480-4310-940e-50a223c84e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5fef3c2-07a3-4532-a827-a7a99c3972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69cac-6267-4ea4-8e72-42b551efb5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005162-b480-4310-940e-50a223c84e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D6DF49-BF6D-40AF-A781-3C55E3A117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734A2E-66AD-4769-91AF-D49F7179F57C}"/>
</file>

<file path=customXml/itemProps3.xml><?xml version="1.0" encoding="utf-8"?>
<ds:datastoreItem xmlns:ds="http://schemas.openxmlformats.org/officeDocument/2006/customXml" ds:itemID="{56B324C5-AE39-4DCD-9715-C7A74BE9CA58}">
  <ds:schemaRefs>
    <ds:schemaRef ds:uri="17005162-b480-4310-940e-50a223c84e13"/>
    <ds:schemaRef ds:uri="24369cac-6267-4ea4-8e72-42b551efb5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315</Words>
  <Application>Microsoft Office PowerPoint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O'Neil Khoshaba</dc:creator>
  <cp:lastModifiedBy>James Porley</cp:lastModifiedBy>
  <cp:revision>2</cp:revision>
  <dcterms:created xsi:type="dcterms:W3CDTF">2022-06-30T06:18:08Z</dcterms:created>
  <dcterms:modified xsi:type="dcterms:W3CDTF">2022-07-07T05:34:45Z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0x0101000E25690BB0282C49BE3B14FB18DCA671</vt:lpwstr>
  </property>
</Properties>
</file>