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3" d="100"/>
          <a:sy n="123" d="100"/>
        </p:scale>
        <p:origin x="900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28600" y="3460652"/>
            <a:ext cx="4114800" cy="123426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_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DCE536B-5C84-429D-895A-8DD9A554DC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2781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EF30FAB-A18F-4892-9E2C-E344C9035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A3CC0FFA-24C0-4AC5-BE59-179213309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49B79D-E2A0-4E26-A620-A89EB66B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6BF07D0-2496-4F65-A060-E72567E1F0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290638"/>
            <a:ext cx="4114800" cy="339248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6AE0BF6-4EDF-4A1B-952A-36384AACB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86AA8FD6-6DE0-4258-B455-8B2A795A6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8207B45-C92E-41DD-A5C4-458A7D7478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6F01C7-DC86-49D5-890B-CCFCAF26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411480"/>
            <a:ext cx="4114800" cy="64008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2D9C44-B050-4DA7-99EA-7AA60AAA46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0600" y="1290638"/>
            <a:ext cx="4114800" cy="3392487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sz="1400"/>
            </a:lvl1pPr>
            <a:lvl2pPr>
              <a:spcBef>
                <a:spcPts val="1400"/>
              </a:spcBef>
              <a:defRPr sz="1400"/>
            </a:lvl2pPr>
            <a:lvl3pPr>
              <a:spcBef>
                <a:spcPts val="1400"/>
              </a:spcBef>
              <a:defRPr sz="1400"/>
            </a:lvl3pPr>
            <a:lvl4pPr>
              <a:spcBef>
                <a:spcPts val="1400"/>
              </a:spcBef>
              <a:defRPr sz="1400"/>
            </a:lvl4pPr>
            <a:lvl5pPr>
              <a:spcBef>
                <a:spcPts val="14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D1A9C65-119B-4698-9C3D-A92AEE9BF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68B8C262-5E39-4CA3-AB2D-D9A9D0A5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99F131B-503A-4F77-BA7A-9A108508C3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600" y="201168"/>
            <a:ext cx="4114800" cy="300037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5334316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984DD-F388-4DC7-88C6-77899FC78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953FA4EE-DCE9-479F-8E0D-BB15DB371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IBM+Robiquity / JLR_DECK / November 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1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599" y="1290638"/>
            <a:ext cx="8660758" cy="339248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560CBAE-2676-47D1-8573-2269C79F2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8C31F9-E601-4878-9655-41AB1A330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8515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290638"/>
            <a:ext cx="4114800" cy="33924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290638"/>
            <a:ext cx="4114800" cy="339248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A062CAB-DA44-49CB-9745-B3C68A7A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98F72D8-107D-4CAE-87F5-E6D299AAC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894688E8-E882-416F-96C4-C450D19550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, title, text (three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599" y="1290638"/>
            <a:ext cx="2592000" cy="3384000"/>
          </a:xfrm>
          <a:prstGeom prst="rect">
            <a:avLst/>
          </a:prstGeom>
        </p:spPr>
        <p:txBody>
          <a:bodyPr/>
          <a:lstStyle>
            <a:lvl1pPr>
              <a:spcBef>
                <a:spcPts val="1100"/>
              </a:spcBef>
              <a:defRPr sz="1400"/>
            </a:lvl1pPr>
            <a:lvl2pPr marL="266700" indent="-174625">
              <a:spcBef>
                <a:spcPts val="1100"/>
              </a:spcBef>
              <a:buFont typeface="Arial" panose="020B0604020202020204" pitchFamily="34" charset="0"/>
              <a:buChar char="•"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76000" y="1290638"/>
            <a:ext cx="2592000" cy="3384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 marL="266700" indent="-174625">
              <a:spcBef>
                <a:spcPts val="1100"/>
              </a:spcBef>
              <a:buFont typeface="Arial" panose="020B0604020202020204" pitchFamily="34" charset="0"/>
              <a:buChar char="•"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3452" y="1298166"/>
            <a:ext cx="2592000" cy="3384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 marL="266700" indent="-174625">
              <a:spcBef>
                <a:spcPts val="1100"/>
              </a:spcBef>
              <a:buFont typeface="Arial" panose="020B0604020202020204" pitchFamily="34" charset="0"/>
              <a:buChar char="•"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1E8AC28-1419-42EA-AD87-7D4033F2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618CCF70-3220-4613-BC88-C3008F21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676A6D8-B3EC-4E13-B8D3-53235F7AEB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185298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290638"/>
            <a:ext cx="1828800" cy="339248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 marL="266700" indent="-174625">
              <a:spcBef>
                <a:spcPts val="1100"/>
              </a:spcBef>
              <a:buFont typeface="Arial" panose="020B0604020202020204" pitchFamily="34" charset="0"/>
              <a:buChar char="•"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290638"/>
            <a:ext cx="1828800" cy="3392486"/>
          </a:xfrm>
          <a:prstGeom prst="rect">
            <a:avLst/>
          </a:prstGeom>
        </p:spPr>
        <p:txBody>
          <a:bodyPr/>
          <a:lstStyle>
            <a:lvl1pPr>
              <a:spcBef>
                <a:spcPts val="1100"/>
              </a:spcBef>
              <a:defRPr sz="1400"/>
            </a:lvl1pPr>
            <a:lvl2pPr marL="266700" indent="-174625">
              <a:spcBef>
                <a:spcPts val="1100"/>
              </a:spcBef>
              <a:buFont typeface="Arial" panose="020B0604020202020204" pitchFamily="34" charset="0"/>
              <a:buChar char="•"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290638"/>
            <a:ext cx="1828800" cy="339248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 marL="266700" indent="-174625">
              <a:spcBef>
                <a:spcPts val="1100"/>
              </a:spcBef>
              <a:buFont typeface="Arial" panose="020B0604020202020204" pitchFamily="34" charset="0"/>
              <a:buChar char="•"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290638"/>
            <a:ext cx="1828800" cy="339248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 marL="266700" indent="-174625">
              <a:spcBef>
                <a:spcPts val="1100"/>
              </a:spcBef>
              <a:buFont typeface="Arial" panose="020B0604020202020204" pitchFamily="34" charset="0"/>
              <a:buChar char="•"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0549404-EAB1-45D7-9BD4-A3BA9CC2D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DFA743BE-DDCE-412F-BD96-764FBE6BA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F743F60-CDCB-4B80-B3A9-4F2A052DEE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0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516FBD9-981F-4085-B5C5-5D8A298F7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B95D57DF-1BD8-43E1-A86A-EFEC4A631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8212" y="1011677"/>
            <a:ext cx="8137187" cy="148508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  Process Assessment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CD27-8080-4FA8-92ED-B4F0FDA49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E88524C8-543A-4183-B9CE-8E8778359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93804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CD27-8080-4FA8-92ED-B4F0FDA49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E88524C8-543A-4183-B9CE-8E8778359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91AE59-F15E-40D9-A461-B4FD792A5DA9}"/>
              </a:ext>
            </a:extLst>
          </p:cNvPr>
          <p:cNvSpPr txBox="1">
            <a:spLocks/>
          </p:cNvSpPr>
          <p:nvPr/>
        </p:nvSpPr>
        <p:spPr>
          <a:xfrm>
            <a:off x="228600" y="411480"/>
            <a:ext cx="4114800" cy="64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800" dirty="0"/>
              <a:t>Click to edit Master title style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71F6CC3-643D-4683-AB6F-5078474FA6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290638"/>
            <a:ext cx="4114800" cy="339248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337781E-8DC9-47A2-A3D3-3ECF5EEA1A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0600" y="1290638"/>
            <a:ext cx="4114800" cy="339248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B9EEBB6-5724-4635-8062-DFA73BFA3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78E7812A-4C52-4AAC-A0C2-CC82C1B64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933ADE0-58E4-4719-967B-CABA1BB980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5425"/>
            <a:ext cx="4114800" cy="44668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25425"/>
            <a:ext cx="4114800" cy="4466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First level</a:t>
            </a:r>
          </a:p>
          <a:p>
            <a:pPr lvl="2"/>
            <a:r>
              <a:rPr lang="en-US" noProof="0" dirty="0"/>
              <a:t>Second level</a:t>
            </a:r>
          </a:p>
          <a:p>
            <a:pPr lvl="3"/>
            <a:r>
              <a:rPr lang="en-US" noProof="0" dirty="0"/>
              <a:t>Third level</a:t>
            </a:r>
          </a:p>
          <a:p>
            <a:pPr lvl="4"/>
            <a:r>
              <a:rPr lang="en-US" noProof="0" dirty="0"/>
              <a:t>Fourth level</a:t>
            </a:r>
          </a:p>
          <a:p>
            <a:pPr lvl="0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228601" y="4826480"/>
            <a:ext cx="20828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584200" y="4826480"/>
            <a:ext cx="7778135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2017 IBM Corporation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8E3C0C-F2F2-474B-8D16-2958BB91CF4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10827" y="4785036"/>
            <a:ext cx="435820" cy="1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822" r:id="rId2"/>
    <p:sldLayoutId id="2147483719" r:id="rId3"/>
    <p:sldLayoutId id="2147483820" r:id="rId4"/>
    <p:sldLayoutId id="2147483721" r:id="rId5"/>
    <p:sldLayoutId id="2147483714" r:id="rId6"/>
    <p:sldLayoutId id="2147483824" r:id="rId7"/>
    <p:sldLayoutId id="2147483715" r:id="rId8"/>
    <p:sldLayoutId id="2147483725" r:id="rId9"/>
    <p:sldLayoutId id="2147483726" r:id="rId10"/>
    <p:sldLayoutId id="2147483819" r:id="rId11"/>
    <p:sldLayoutId id="2147483728" r:id="rId12"/>
    <p:sldLayoutId id="2147483825" r:id="rId13"/>
  </p:sldLayoutIdLst>
  <p:transition spd="med">
    <p:push/>
  </p:transition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400"/>
        </a:spcBef>
        <a:buFont typeface="Arial" panose="020B0604020202020204" pitchFamily="34" charset="0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66700" indent="-174625" algn="l" defTabSz="457200" rtl="0" eaLnBrk="1" latinLnBrk="0" hangingPunct="1">
        <a:lnSpc>
          <a:spcPct val="100000"/>
        </a:lnSpc>
        <a:spcBef>
          <a:spcPts val="14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450850" indent="-184150" algn="l" defTabSz="457200" rtl="0" eaLnBrk="1" latinLnBrk="0" hangingPunct="1">
        <a:lnSpc>
          <a:spcPct val="100000"/>
        </a:lnSpc>
        <a:spcBef>
          <a:spcPts val="14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4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4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57EF7B8-B39E-4441-81E9-E0A89DA7020D}"/>
              </a:ext>
            </a:extLst>
          </p:cNvPr>
          <p:cNvSpPr/>
          <p:nvPr/>
        </p:nvSpPr>
        <p:spPr>
          <a:xfrm>
            <a:off x="2487478" y="640691"/>
            <a:ext cx="6632592" cy="4502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813F11-2CD9-4CE7-A002-89C97DA9C88C}"/>
              </a:ext>
            </a:extLst>
          </p:cNvPr>
          <p:cNvCxnSpPr/>
          <p:nvPr/>
        </p:nvCxnSpPr>
        <p:spPr>
          <a:xfrm>
            <a:off x="4572000" y="0"/>
            <a:ext cx="0" cy="5143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14DB96-0856-49E0-9BE3-E5B3664ECAE9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AFBA5-663B-4FD3-9FB1-A06992B27913}"/>
              </a:ext>
            </a:extLst>
          </p:cNvPr>
          <p:cNvCxnSpPr/>
          <p:nvPr/>
        </p:nvCxnSpPr>
        <p:spPr>
          <a:xfrm>
            <a:off x="0" y="619932"/>
            <a:ext cx="9236992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8928B-E7C7-47DF-AC96-3F46006C6F7C}"/>
              </a:ext>
            </a:extLst>
          </p:cNvPr>
          <p:cNvCxnSpPr/>
          <p:nvPr/>
        </p:nvCxnSpPr>
        <p:spPr>
          <a:xfrm>
            <a:off x="0" y="350353"/>
            <a:ext cx="248747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9A810A-D57F-4997-B243-5BA25BEBF6EF}"/>
              </a:ext>
            </a:extLst>
          </p:cNvPr>
          <p:cNvSpPr txBox="1"/>
          <p:nvPr/>
        </p:nvSpPr>
        <p:spPr>
          <a:xfrm>
            <a:off x="492070" y="77492"/>
            <a:ext cx="43450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2 * </a:t>
            </a:r>
            <a:r>
              <a:rPr lang="en-GB" dirty="0" err="1">
                <a:highlight>
                  <a:srgbClr val="C0C0C0"/>
                </a:highlight>
              </a:rPr>
              <a:t>face_x_offset</a:t>
            </a:r>
            <a:r>
              <a:rPr lang="en-GB" dirty="0">
                <a:highlight>
                  <a:srgbClr val="C0C0C0"/>
                </a:highlight>
              </a:rPr>
              <a:t> * (</a:t>
            </a:r>
            <a:r>
              <a:rPr lang="en-GB" dirty="0" err="1">
                <a:highlight>
                  <a:srgbClr val="C0C0C0"/>
                </a:highlight>
              </a:rPr>
              <a:t>dim_x</a:t>
            </a:r>
            <a:r>
              <a:rPr lang="en-GB" dirty="0">
                <a:highlight>
                  <a:srgbClr val="C0C0C0"/>
                </a:highlight>
              </a:rPr>
              <a:t>/</a:t>
            </a:r>
            <a:r>
              <a:rPr lang="en-GB" dirty="0" err="1">
                <a:highlight>
                  <a:srgbClr val="C0C0C0"/>
                </a:highlight>
              </a:rPr>
              <a:t>sourceWidth</a:t>
            </a:r>
            <a:r>
              <a:rPr lang="en-GB" dirty="0">
                <a:highlight>
                  <a:srgbClr val="C0C0C0"/>
                </a:highlight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764FDC-06A5-48C3-9A53-9BC5483BAB52}"/>
              </a:ext>
            </a:extLst>
          </p:cNvPr>
          <p:cNvSpPr/>
          <p:nvPr/>
        </p:nvSpPr>
        <p:spPr>
          <a:xfrm>
            <a:off x="6416128" y="906826"/>
            <a:ext cx="906822" cy="103565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536AC-EFB9-4EA6-80E0-92413FAC2A27}"/>
              </a:ext>
            </a:extLst>
          </p:cNvPr>
          <p:cNvSpPr txBox="1"/>
          <p:nvPr/>
        </p:nvSpPr>
        <p:spPr>
          <a:xfrm>
            <a:off x="139485" y="1206909"/>
            <a:ext cx="25883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each face:</a:t>
            </a:r>
          </a:p>
          <a:p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455220-5E42-426A-B083-F3451ADD69E4}"/>
              </a:ext>
            </a:extLst>
          </p:cNvPr>
          <p:cNvSpPr/>
          <p:nvPr/>
        </p:nvSpPr>
        <p:spPr>
          <a:xfrm>
            <a:off x="5276831" y="278968"/>
            <a:ext cx="1053885" cy="1096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A8BD3D-83B9-41C4-8ACE-B4E6301EDD9F}"/>
              </a:ext>
            </a:extLst>
          </p:cNvPr>
          <p:cNvSpPr/>
          <p:nvPr/>
        </p:nvSpPr>
        <p:spPr>
          <a:xfrm>
            <a:off x="5276831" y="529660"/>
            <a:ext cx="1053885" cy="12109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47859-5758-454C-8E26-49AE995634F6}"/>
              </a:ext>
            </a:extLst>
          </p:cNvPr>
          <p:cNvSpPr txBox="1"/>
          <p:nvPr/>
        </p:nvSpPr>
        <p:spPr>
          <a:xfrm>
            <a:off x="7348467" y="906827"/>
            <a:ext cx="34960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= face.x1-face.x2 – </a:t>
            </a:r>
            <a:r>
              <a:rPr lang="en-GB" dirty="0" err="1">
                <a:highlight>
                  <a:srgbClr val="C0C0C0"/>
                </a:highlight>
              </a:rPr>
              <a:t>sourceWidth</a:t>
            </a:r>
            <a:r>
              <a:rPr lang="en-GB" dirty="0">
                <a:highlight>
                  <a:srgbClr val="C0C0C0"/>
                </a:highlight>
              </a:rPr>
              <a:t>/2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17E4D8-6D5D-4258-BB67-D7A26C2F9CF7}"/>
              </a:ext>
            </a:extLst>
          </p:cNvPr>
          <p:cNvCxnSpPr>
            <a:cxnSpLocks/>
          </p:cNvCxnSpPr>
          <p:nvPr/>
        </p:nvCxnSpPr>
        <p:spPr>
          <a:xfrm>
            <a:off x="4572000" y="1135152"/>
            <a:ext cx="1243739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5F8006-72A5-4883-8B01-CAA10797911E}"/>
              </a:ext>
            </a:extLst>
          </p:cNvPr>
          <p:cNvSpPr txBox="1"/>
          <p:nvPr/>
        </p:nvSpPr>
        <p:spPr>
          <a:xfrm>
            <a:off x="4572000" y="862291"/>
            <a:ext cx="1503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</a:rPr>
              <a:t>face_x_offset</a:t>
            </a:r>
            <a:endParaRPr lang="en-GB" dirty="0">
              <a:highlight>
                <a:srgbClr val="C0C0C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E2A411-1E86-4757-8F60-945B109D7238}"/>
              </a:ext>
            </a:extLst>
          </p:cNvPr>
          <p:cNvCxnSpPr>
            <a:cxnSpLocks/>
          </p:cNvCxnSpPr>
          <p:nvPr/>
        </p:nvCxnSpPr>
        <p:spPr>
          <a:xfrm>
            <a:off x="5541942" y="0"/>
            <a:ext cx="0" cy="293943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5038C2-DD29-4CFF-80EE-0F68381ADFCA}"/>
              </a:ext>
            </a:extLst>
          </p:cNvPr>
          <p:cNvSpPr txBox="1"/>
          <p:nvPr/>
        </p:nvSpPr>
        <p:spPr>
          <a:xfrm>
            <a:off x="5621754" y="-2807"/>
            <a:ext cx="1503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highlight>
                  <a:srgbClr val="C0C0C0"/>
                </a:highlight>
              </a:rPr>
              <a:t>face_y_offset</a:t>
            </a:r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4D51CD-046A-4B92-AFBF-2881D79840DC}"/>
              </a:ext>
            </a:extLst>
          </p:cNvPr>
          <p:cNvSpPr txBox="1"/>
          <p:nvPr/>
        </p:nvSpPr>
        <p:spPr>
          <a:xfrm>
            <a:off x="7240567" y="-9401"/>
            <a:ext cx="34960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= face.x1-face.x2 – </a:t>
            </a:r>
            <a:r>
              <a:rPr lang="en-GB" dirty="0" err="1">
                <a:highlight>
                  <a:srgbClr val="C0C0C0"/>
                </a:highlight>
              </a:rPr>
              <a:t>sourceWidth</a:t>
            </a:r>
            <a:r>
              <a:rPr lang="en-GB" dirty="0">
                <a:highlight>
                  <a:srgbClr val="C0C0C0"/>
                </a:highlight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48441587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D053F-4489-44F0-9084-10E1191A290F}"/>
              </a:ext>
            </a:extLst>
          </p:cNvPr>
          <p:cNvSpPr/>
          <p:nvPr/>
        </p:nvSpPr>
        <p:spPr>
          <a:xfrm>
            <a:off x="6570344" y="1786344"/>
            <a:ext cx="3481525" cy="2955278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Arial"/>
                <a:cs typeface="Arial"/>
              </a:rPr>
              <a:t>2:1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5195C-8328-4182-BC92-B8411AB81CB1}"/>
              </a:ext>
            </a:extLst>
          </p:cNvPr>
          <p:cNvSpPr/>
          <p:nvPr/>
        </p:nvSpPr>
        <p:spPr>
          <a:xfrm>
            <a:off x="692330" y="2882765"/>
            <a:ext cx="2945675" cy="16327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B076E-498D-4E91-85C0-58C4B126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300x800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DB716-B4FE-41D0-A5C0-759397E81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1000x666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77A63-D179-4A95-B73F-01059B537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348B5-E967-485E-9A59-ADB18122E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2017 IBM Corporation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C1E34-14FC-4B70-96D9-A19FD4674FC6}"/>
              </a:ext>
            </a:extLst>
          </p:cNvPr>
          <p:cNvSpPr/>
          <p:nvPr/>
        </p:nvSpPr>
        <p:spPr>
          <a:xfrm>
            <a:off x="3095897" y="1554480"/>
            <a:ext cx="1835332" cy="101727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Arial"/>
                <a:cs typeface="Arial"/>
              </a:rPr>
              <a:t>2:1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346298-B64C-4ADC-89C2-824260503BA6}"/>
              </a:ext>
            </a:extLst>
          </p:cNvPr>
          <p:cNvSpPr/>
          <p:nvPr/>
        </p:nvSpPr>
        <p:spPr>
          <a:xfrm>
            <a:off x="692330" y="3190480"/>
            <a:ext cx="2945675" cy="101727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Arial"/>
                <a:cs typeface="Arial"/>
              </a:rPr>
              <a:t>3:1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00E54-AB73-44D4-9CF0-D560AC347155}"/>
              </a:ext>
            </a:extLst>
          </p:cNvPr>
          <p:cNvSpPr/>
          <p:nvPr/>
        </p:nvSpPr>
        <p:spPr>
          <a:xfrm rot="5400000">
            <a:off x="5606143" y="2750547"/>
            <a:ext cx="2945675" cy="101727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Arial"/>
                <a:cs typeface="Arial"/>
              </a:rPr>
              <a:t>1:3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D8FFD-D5E8-435C-A068-6CD7EF20F8B2}"/>
              </a:ext>
            </a:extLst>
          </p:cNvPr>
          <p:cNvSpPr txBox="1"/>
          <p:nvPr/>
        </p:nvSpPr>
        <p:spPr>
          <a:xfrm>
            <a:off x="228600" y="1267097"/>
            <a:ext cx="2458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</a:t>
            </a:r>
            <a:r>
              <a:rPr lang="en-GB" dirty="0" err="1"/>
              <a:t>AR_cv</a:t>
            </a:r>
            <a:r>
              <a:rPr lang="en-GB" dirty="0"/>
              <a:t> &gt; </a:t>
            </a:r>
            <a:r>
              <a:rPr lang="en-GB" dirty="0" err="1"/>
              <a:t>AR_img</a:t>
            </a:r>
            <a:endParaRPr lang="en-GB" dirty="0"/>
          </a:p>
          <a:p>
            <a:r>
              <a:rPr lang="en-GB" dirty="0"/>
              <a:t>	width === 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B2D59-A696-4DA3-83DB-46114280FBA0}"/>
              </a:ext>
            </a:extLst>
          </p:cNvPr>
          <p:cNvSpPr txBox="1"/>
          <p:nvPr/>
        </p:nvSpPr>
        <p:spPr>
          <a:xfrm>
            <a:off x="5455920" y="1268911"/>
            <a:ext cx="2458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</a:t>
            </a:r>
            <a:r>
              <a:rPr lang="en-GB" dirty="0" err="1"/>
              <a:t>AR_cv</a:t>
            </a:r>
            <a:r>
              <a:rPr lang="en-GB" dirty="0"/>
              <a:t> &lt; </a:t>
            </a:r>
            <a:r>
              <a:rPr lang="en-GB" dirty="0" err="1"/>
              <a:t>AR_img</a:t>
            </a:r>
            <a:endParaRPr lang="en-GB" dirty="0"/>
          </a:p>
          <a:p>
            <a:r>
              <a:rPr lang="en-GB" dirty="0"/>
              <a:t>	height === height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850B7-A854-48DC-AC90-C18AE8DBEEFC}"/>
              </a:ext>
            </a:extLst>
          </p:cNvPr>
          <p:cNvSpPr txBox="1"/>
          <p:nvPr/>
        </p:nvSpPr>
        <p:spPr>
          <a:xfrm>
            <a:off x="6273985" y="3036876"/>
            <a:ext cx="540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800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25BCB-A449-40C9-8A1E-3E2BC92A7B7F}"/>
              </a:ext>
            </a:extLst>
          </p:cNvPr>
          <p:cNvSpPr txBox="1"/>
          <p:nvPr/>
        </p:nvSpPr>
        <p:spPr>
          <a:xfrm>
            <a:off x="6926969" y="4629209"/>
            <a:ext cx="540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300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FE021-8209-41F1-AC38-321F2EAF67D4}"/>
              </a:ext>
            </a:extLst>
          </p:cNvPr>
          <p:cNvSpPr txBox="1"/>
          <p:nvPr/>
        </p:nvSpPr>
        <p:spPr>
          <a:xfrm>
            <a:off x="8076088" y="4601183"/>
            <a:ext cx="1728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800*(1000/666)</a:t>
            </a:r>
          </a:p>
        </p:txBody>
      </p:sp>
    </p:spTree>
    <p:extLst>
      <p:ext uri="{BB962C8B-B14F-4D97-AF65-F5344CB8AC3E}">
        <p14:creationId xmlns:p14="http://schemas.microsoft.com/office/powerpoint/2010/main" val="1890384307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D053F-4489-44F0-9084-10E1191A290F}"/>
              </a:ext>
            </a:extLst>
          </p:cNvPr>
          <p:cNvSpPr/>
          <p:nvPr/>
        </p:nvSpPr>
        <p:spPr>
          <a:xfrm>
            <a:off x="6570344" y="1786344"/>
            <a:ext cx="3481525" cy="2955278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Arial"/>
                <a:cs typeface="Arial"/>
              </a:rPr>
              <a:t>2:1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5195C-8328-4182-BC92-B8411AB81CB1}"/>
              </a:ext>
            </a:extLst>
          </p:cNvPr>
          <p:cNvSpPr/>
          <p:nvPr/>
        </p:nvSpPr>
        <p:spPr>
          <a:xfrm>
            <a:off x="692330" y="2882765"/>
            <a:ext cx="2945675" cy="16327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B076E-498D-4E91-85C0-58C4B126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300x800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DB716-B4FE-41D0-A5C0-759397E81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1000x666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77A63-D179-4A95-B73F-01059B537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348B5-E967-485E-9A59-ADB18122E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2017 IBM Corporation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C1E34-14FC-4B70-96D9-A19FD4674FC6}"/>
              </a:ext>
            </a:extLst>
          </p:cNvPr>
          <p:cNvSpPr/>
          <p:nvPr/>
        </p:nvSpPr>
        <p:spPr>
          <a:xfrm>
            <a:off x="3095897" y="1554480"/>
            <a:ext cx="1835332" cy="101727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Arial"/>
                <a:cs typeface="Arial"/>
              </a:rPr>
              <a:t>2:1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346298-B64C-4ADC-89C2-824260503BA6}"/>
              </a:ext>
            </a:extLst>
          </p:cNvPr>
          <p:cNvSpPr/>
          <p:nvPr/>
        </p:nvSpPr>
        <p:spPr>
          <a:xfrm>
            <a:off x="692330" y="3190480"/>
            <a:ext cx="2945675" cy="101727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Arial"/>
                <a:cs typeface="Arial"/>
              </a:rPr>
              <a:t>3:1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00E54-AB73-44D4-9CF0-D560AC347155}"/>
              </a:ext>
            </a:extLst>
          </p:cNvPr>
          <p:cNvSpPr/>
          <p:nvPr/>
        </p:nvSpPr>
        <p:spPr>
          <a:xfrm rot="5400000">
            <a:off x="5606143" y="2750547"/>
            <a:ext cx="2945675" cy="101727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Arial"/>
                <a:cs typeface="Arial"/>
              </a:rPr>
              <a:t>1:3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D8FFD-D5E8-435C-A068-6CD7EF20F8B2}"/>
              </a:ext>
            </a:extLst>
          </p:cNvPr>
          <p:cNvSpPr txBox="1"/>
          <p:nvPr/>
        </p:nvSpPr>
        <p:spPr>
          <a:xfrm>
            <a:off x="228600" y="1267097"/>
            <a:ext cx="2458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</a:t>
            </a:r>
            <a:r>
              <a:rPr lang="en-GB" dirty="0" err="1"/>
              <a:t>AR_cv</a:t>
            </a:r>
            <a:r>
              <a:rPr lang="en-GB" dirty="0"/>
              <a:t> &gt; </a:t>
            </a:r>
            <a:r>
              <a:rPr lang="en-GB" dirty="0" err="1"/>
              <a:t>AR_img</a:t>
            </a:r>
            <a:endParaRPr lang="en-GB" dirty="0"/>
          </a:p>
          <a:p>
            <a:r>
              <a:rPr lang="en-GB" dirty="0"/>
              <a:t>	width === 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B2D59-A696-4DA3-83DB-46114280FBA0}"/>
              </a:ext>
            </a:extLst>
          </p:cNvPr>
          <p:cNvSpPr txBox="1"/>
          <p:nvPr/>
        </p:nvSpPr>
        <p:spPr>
          <a:xfrm>
            <a:off x="5455920" y="1268911"/>
            <a:ext cx="2458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</a:t>
            </a:r>
            <a:r>
              <a:rPr lang="en-GB" dirty="0" err="1"/>
              <a:t>AR_cv</a:t>
            </a:r>
            <a:r>
              <a:rPr lang="en-GB" dirty="0"/>
              <a:t> &lt; </a:t>
            </a:r>
            <a:r>
              <a:rPr lang="en-GB" dirty="0" err="1"/>
              <a:t>AR_img</a:t>
            </a:r>
            <a:endParaRPr lang="en-GB" dirty="0"/>
          </a:p>
          <a:p>
            <a:r>
              <a:rPr lang="en-GB" dirty="0"/>
              <a:t>	height === height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850B7-A854-48DC-AC90-C18AE8DBEEFC}"/>
              </a:ext>
            </a:extLst>
          </p:cNvPr>
          <p:cNvSpPr txBox="1"/>
          <p:nvPr/>
        </p:nvSpPr>
        <p:spPr>
          <a:xfrm>
            <a:off x="6273985" y="3036876"/>
            <a:ext cx="540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800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25BCB-A449-40C9-8A1E-3E2BC92A7B7F}"/>
              </a:ext>
            </a:extLst>
          </p:cNvPr>
          <p:cNvSpPr txBox="1"/>
          <p:nvPr/>
        </p:nvSpPr>
        <p:spPr>
          <a:xfrm>
            <a:off x="6926969" y="4629209"/>
            <a:ext cx="540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300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FE021-8209-41F1-AC38-321F2EAF67D4}"/>
              </a:ext>
            </a:extLst>
          </p:cNvPr>
          <p:cNvSpPr txBox="1"/>
          <p:nvPr/>
        </p:nvSpPr>
        <p:spPr>
          <a:xfrm>
            <a:off x="8076088" y="4601183"/>
            <a:ext cx="1728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800*(1000/666)</a:t>
            </a:r>
          </a:p>
        </p:txBody>
      </p:sp>
    </p:spTree>
    <p:extLst>
      <p:ext uri="{BB962C8B-B14F-4D97-AF65-F5344CB8AC3E}">
        <p14:creationId xmlns:p14="http://schemas.microsoft.com/office/powerpoint/2010/main" val="2360809369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IBM">
  <a:themeElements>
    <a:clrScheme name="Custom 5">
      <a:dk1>
        <a:srgbClr val="000000"/>
      </a:dk1>
      <a:lt1>
        <a:srgbClr val="FFFFFF"/>
      </a:lt1>
      <a:dk2>
        <a:srgbClr val="FFFFFF"/>
      </a:dk2>
      <a:lt2>
        <a:srgbClr val="001934"/>
      </a:lt2>
      <a:accent1>
        <a:srgbClr val="0070C0"/>
      </a:accent1>
      <a:accent2>
        <a:srgbClr val="ED3D95"/>
      </a:accent2>
      <a:accent3>
        <a:srgbClr val="D9182B"/>
      </a:accent3>
      <a:accent4>
        <a:srgbClr val="FFCF00"/>
      </a:accent4>
      <a:accent5>
        <a:srgbClr val="16AE4B"/>
      </a:accent5>
      <a:accent6>
        <a:srgbClr val="7030A0"/>
      </a:accent6>
      <a:hlink>
        <a:srgbClr val="0070C0"/>
      </a:hlink>
      <a:folHlink>
        <a:srgbClr val="E0E0E0"/>
      </a:folHlink>
    </a:clrScheme>
    <a:fontScheme name="IBM Plex Sans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" id="{D30F8C72-0FCF-45E6-8142-FCF557E35A69}" vid="{840C6E95-A134-4B4F-B7C2-3E052CFD7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10335</TotalTime>
  <Words>131</Words>
  <Application>Microsoft Office PowerPoint</Application>
  <PresentationFormat>On-screen Show (16:9)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IBM Plex Sans</vt:lpstr>
      <vt:lpstr>IBM</vt:lpstr>
      <vt:lpstr>PowerPoint Presentation</vt:lpstr>
      <vt:lpstr>300x800</vt:lpstr>
      <vt:lpstr>300x800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Leith</dc:creator>
  <cp:lastModifiedBy>Hamish Leith</cp:lastModifiedBy>
  <cp:revision>9</cp:revision>
  <dcterms:created xsi:type="dcterms:W3CDTF">2021-03-28T13:47:07Z</dcterms:created>
  <dcterms:modified xsi:type="dcterms:W3CDTF">2021-04-04T18:02:58Z</dcterms:modified>
</cp:coreProperties>
</file>