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2599-ED32-CB4A-A784-E142216FB313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0CF40-FC8E-9644-AFB5-11FBBDBD0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CF40-FC8E-9644-AFB5-11FBBDBD0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8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5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9585-A694-C04C-B555-2FED23D3157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C96A-37CA-7D4F-97BF-D11C0F32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288"/>
            <a:ext cx="12192000" cy="1157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9842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Waterwheel prototype 1 (speed)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91687"/>
              </p:ext>
            </p:extLst>
          </p:nvPr>
        </p:nvGraphicFramePr>
        <p:xfrm>
          <a:off x="314325" y="4530979"/>
          <a:ext cx="4492626" cy="21069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7541"/>
                <a:gridCol w="1015761"/>
                <a:gridCol w="1979324"/>
              </a:tblGrid>
              <a:tr h="2337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Wheel part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likely</a:t>
                      </a:r>
                      <a:r>
                        <a:rPr lang="en-US" sz="1200" baseline="0" dirty="0" smtClean="0"/>
                        <a:t> increase speed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</a:tr>
              <a:tr h="2600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Interior</a:t>
                      </a:r>
                      <a:r>
                        <a:rPr lang="en-US" sz="1200" baseline="0" dirty="0" smtClean="0"/>
                        <a:t> drum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drum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Wheel is not mid/overshot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Shape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likely increase speed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Water direction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Undershot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likely increase speed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weights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Would likely increase speed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325" y="1379194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The changes made to wheel prototype 1 are aimed at having the wheel spin as fast as possible to gauge the effects this has on the reliability of its readings.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3583" y="1379194"/>
            <a:ext cx="714703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Hypothesis:</a:t>
            </a:r>
          </a:p>
          <a:p>
            <a:r>
              <a:rPr lang="en-US" dirty="0" smtClean="0"/>
              <a:t>Wheel would measure accurately the smaller changes in water-flow due to its low weight, having a greater responsiveness. However, this would come at a cost to the reliability of its readings, as the wheel would likely fluctuate in speed for the same flow rates of water due to outside factors.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325" y="2951118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Considerations for future revisions:</a:t>
            </a:r>
          </a:p>
          <a:p>
            <a:r>
              <a:rPr lang="en-US" dirty="0" smtClean="0"/>
              <a:t>The increased number of blades would also likely significantly increase the weight of the wheel, negatively impacting its ability to spin fast.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3582" y="2951118"/>
            <a:ext cx="714703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288"/>
            <a:ext cx="12192000" cy="1157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9842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Waterwheel prototype 2 (Mid-range)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67454"/>
              </p:ext>
            </p:extLst>
          </p:nvPr>
        </p:nvGraphicFramePr>
        <p:xfrm>
          <a:off x="314325" y="4500724"/>
          <a:ext cx="4492626" cy="21838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7541"/>
                <a:gridCol w="1015761"/>
                <a:gridCol w="1979324"/>
              </a:tblGrid>
              <a:tr h="261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Wheel part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</a:t>
                      </a:r>
                      <a:r>
                        <a:rPr lang="en-US" sz="1200" baseline="0" dirty="0" smtClean="0"/>
                        <a:t> allow average speed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</a:tr>
              <a:tr h="261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Interior</a:t>
                      </a:r>
                      <a:r>
                        <a:rPr lang="en-US" sz="1200" baseline="0" dirty="0" smtClean="0"/>
                        <a:t> drum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drum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Wheel is not mid/overshot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5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Shape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likely increase reliability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Water direction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Undershot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likely increase speed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42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Weights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Would likely increase reliability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325" y="1379194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The changes made to wheel prototype 12 are aimed at compromising between wheel speed and reliability. This means optimizing the wheel to be heavy, yet still be fast.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3583" y="1379194"/>
            <a:ext cx="714703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Hypothesis:</a:t>
            </a:r>
          </a:p>
          <a:p>
            <a:r>
              <a:rPr lang="en-US" dirty="0" smtClean="0"/>
              <a:t>The wheel would operate at an average speed, with average reliability. The balance of these two factors could make it the most accurate for making measurements of flow rate.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14325" y="2951118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Considerations for future revisions:</a:t>
            </a:r>
          </a:p>
          <a:p>
            <a:r>
              <a:rPr lang="en-US" dirty="0" smtClean="0"/>
              <a:t>The curve of the blades on an undershot wheel may not have any effect. The number of blades may also have to be increased to increase speed.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3582" y="2951118"/>
            <a:ext cx="714703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288"/>
            <a:ext cx="12192000" cy="1157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9842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Waterwheel prototype 3 (reliability)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5189"/>
              </p:ext>
            </p:extLst>
          </p:nvPr>
        </p:nvGraphicFramePr>
        <p:xfrm>
          <a:off x="314325" y="4530979"/>
          <a:ext cx="4492626" cy="2174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7541"/>
                <a:gridCol w="1015761"/>
                <a:gridCol w="1979324"/>
              </a:tblGrid>
              <a:tr h="2337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Wheel part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likely</a:t>
                      </a:r>
                      <a:r>
                        <a:rPr lang="en-US" sz="1200" baseline="0" dirty="0" smtClean="0"/>
                        <a:t> increase speed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</a:tr>
              <a:tr h="2600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Interior</a:t>
                      </a:r>
                      <a:r>
                        <a:rPr lang="en-US" sz="1200" baseline="0" dirty="0" smtClean="0"/>
                        <a:t> drum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improve</a:t>
                      </a:r>
                      <a:r>
                        <a:rPr lang="en-US" sz="1200" baseline="0" dirty="0" smtClean="0"/>
                        <a:t> efficiency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Shape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likely increase speed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Water direction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Mid-shot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improve efficiency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Many</a:t>
                      </a:r>
                      <a:r>
                        <a:rPr lang="en-US" sz="1200" baseline="0" dirty="0" smtClean="0"/>
                        <a:t> weights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Would likely improve</a:t>
                      </a:r>
                      <a:r>
                        <a:rPr lang="en-US" sz="1200" baseline="0" dirty="0" smtClean="0"/>
                        <a:t> reliability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325" y="1379194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The changes made to wheel prototype 3 are aimed at having the wheel as reliable as possible to gauge the effects this has on the reliability of its readings.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3583" y="1379194"/>
            <a:ext cx="714703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Hypothesis:</a:t>
            </a:r>
          </a:p>
          <a:p>
            <a:r>
              <a:rPr lang="en-US" dirty="0" smtClean="0"/>
              <a:t>The wheel would be, by far, the most accurate and reliable for gauging flow rates for a steady rate of water, but would not be able to detect slight changes in flow rate due to increased weight. The use of mid-shot would allow the speed at which the water is travelling to have little effect as well.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325" y="2951118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Considerations for future revisions:</a:t>
            </a:r>
          </a:p>
          <a:p>
            <a:r>
              <a:rPr lang="en-US" dirty="0" smtClean="0"/>
              <a:t>The number of blades being high may not make a difference. The mid-shot water direction could be more logistically difficult to implement.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3582" y="2951118"/>
            <a:ext cx="714703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288"/>
            <a:ext cx="12192000" cy="1157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9842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Waterwheel prototype 4 (mid-shot)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54156"/>
              </p:ext>
            </p:extLst>
          </p:nvPr>
        </p:nvGraphicFramePr>
        <p:xfrm>
          <a:off x="314325" y="4530979"/>
          <a:ext cx="4492626" cy="21069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7541"/>
                <a:gridCol w="1015761"/>
                <a:gridCol w="1979324"/>
              </a:tblGrid>
              <a:tr h="2337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Wheel part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</a:t>
                      </a:r>
                      <a:r>
                        <a:rPr lang="en-US" sz="1200" baseline="0" dirty="0" smtClean="0"/>
                        <a:t> allow deep blades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</a:tr>
              <a:tr h="2600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Interior</a:t>
                      </a:r>
                      <a:r>
                        <a:rPr lang="en-US" sz="1200" baseline="0" dirty="0" smtClean="0"/>
                        <a:t> drum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improve efficiency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Shape</a:t>
                      </a:r>
                      <a:r>
                        <a:rPr lang="en-US" sz="1200" baseline="0" dirty="0" smtClean="0"/>
                        <a:t> of blades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Deep</a:t>
                      </a:r>
                      <a:r>
                        <a:rPr lang="en-US" sz="1200" baseline="0" dirty="0" smtClean="0"/>
                        <a:t> curve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</a:t>
                      </a:r>
                      <a:r>
                        <a:rPr lang="en-US" sz="1200" baseline="0" dirty="0" smtClean="0"/>
                        <a:t> improve efficiency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Water direction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Mid-shot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Would improve efficiency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weights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Would likely increase speed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325" y="1379194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The changes made to wheel prototype 4 are similar to wheel 3, but the increased depth of the blade curve, as well as the decreased blade count could improve reliability.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3583" y="1379194"/>
            <a:ext cx="714703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Hypothesis:</a:t>
            </a:r>
          </a:p>
          <a:p>
            <a:r>
              <a:rPr lang="en-US" dirty="0" smtClean="0"/>
              <a:t>The wheel would accurately measure the smaller changes in water flow, while also remaining reliable in gauging the overall water flow over longer periods of time.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325" y="2951118"/>
            <a:ext cx="44926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Considerations for future revisions:</a:t>
            </a:r>
          </a:p>
          <a:p>
            <a:r>
              <a:rPr lang="en-US" dirty="0" smtClean="0"/>
              <a:t>The number of blades may need to be decreased in order to have the increased depth of blades be possible.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3582" y="2951118"/>
            <a:ext cx="714703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4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634</Words>
  <Application>Microsoft Macintosh PowerPoint</Application>
  <PresentationFormat>Widescreen</PresentationFormat>
  <Paragraphs>145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Waterwheel prototype 1 (speed)</vt:lpstr>
      <vt:lpstr>Waterwheel prototype 2 (Mid-range)</vt:lpstr>
      <vt:lpstr>Waterwheel prototype 3 (reliability)</vt:lpstr>
      <vt:lpstr>Waterwheel prototype 4 (mid-shot)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Waterwheel prototype 1</dc:title>
  <dc:creator>Benjamin Orme-Smith</dc:creator>
  <cp:lastModifiedBy>Benjamin Orme-Smith</cp:lastModifiedBy>
  <cp:revision>8</cp:revision>
  <dcterms:created xsi:type="dcterms:W3CDTF">2018-10-07T21:06:58Z</dcterms:created>
  <dcterms:modified xsi:type="dcterms:W3CDTF">2018-10-08T13:30:55Z</dcterms:modified>
</cp:coreProperties>
</file>