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DDF3"/>
    <a:srgbClr val="D5BEE8"/>
    <a:srgbClr val="BD99DB"/>
    <a:srgbClr val="C498E8"/>
    <a:srgbClr val="2C0F44"/>
    <a:srgbClr val="EDEDDF"/>
    <a:srgbClr val="353535"/>
    <a:srgbClr val="F0F0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84634-82AF-40F1-9976-20B8811115D2}" v="3" dt="2025-01-26T13:40:16.8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4491" y="-28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mish Sproul" userId="e31d61d966c83717" providerId="LiveId" clId="{7ECA66E9-494F-404A-AFFB-B3D9AD095290}"/>
    <pc:docChg chg="undo custSel modSld">
      <pc:chgData name="Hamish Sproul" userId="e31d61d966c83717" providerId="LiveId" clId="{7ECA66E9-494F-404A-AFFB-B3D9AD095290}" dt="2025-01-23T10:22:27.223" v="88" actId="1076"/>
      <pc:docMkLst>
        <pc:docMk/>
      </pc:docMkLst>
      <pc:sldChg chg="addSp delSp modSp mod">
        <pc:chgData name="Hamish Sproul" userId="e31d61d966c83717" providerId="LiveId" clId="{7ECA66E9-494F-404A-AFFB-B3D9AD095290}" dt="2025-01-23T10:22:27.223" v="88" actId="1076"/>
        <pc:sldMkLst>
          <pc:docMk/>
          <pc:sldMk cId="1461484986" sldId="256"/>
        </pc:sldMkLst>
        <pc:spChg chg="mod">
          <ac:chgData name="Hamish Sproul" userId="e31d61d966c83717" providerId="LiveId" clId="{7ECA66E9-494F-404A-AFFB-B3D9AD095290}" dt="2025-01-23T10:15:10.267" v="8" actId="1076"/>
          <ac:spMkLst>
            <pc:docMk/>
            <pc:sldMk cId="1461484986" sldId="256"/>
            <ac:spMk id="6" creationId="{5DC73ABE-FBD1-703C-A6C3-B0E235B2C3D9}"/>
          </ac:spMkLst>
        </pc:spChg>
        <pc:spChg chg="mod topLvl">
          <ac:chgData name="Hamish Sproul" userId="e31d61d966c83717" providerId="LiveId" clId="{7ECA66E9-494F-404A-AFFB-B3D9AD095290}" dt="2025-01-23T10:20:43.750" v="64" actId="1076"/>
          <ac:spMkLst>
            <pc:docMk/>
            <pc:sldMk cId="1461484986" sldId="256"/>
            <ac:spMk id="10" creationId="{F0D2AD20-27FE-BD28-A7E6-4A635E08DEED}"/>
          </ac:spMkLst>
        </pc:spChg>
        <pc:grpChg chg="mod">
          <ac:chgData name="Hamish Sproul" userId="e31d61d966c83717" providerId="LiveId" clId="{7ECA66E9-494F-404A-AFFB-B3D9AD095290}" dt="2025-01-23T10:15:48.562" v="17" actId="1076"/>
          <ac:grpSpMkLst>
            <pc:docMk/>
            <pc:sldMk cId="1461484986" sldId="256"/>
            <ac:grpSpMk id="8" creationId="{9E37E041-FD1C-5AE2-8105-D5A98FAA263D}"/>
          </ac:grpSpMkLst>
        </pc:grpChg>
        <pc:grpChg chg="add mod">
          <ac:chgData name="Hamish Sproul" userId="e31d61d966c83717" providerId="LiveId" clId="{7ECA66E9-494F-404A-AFFB-B3D9AD095290}" dt="2025-01-23T10:22:27.223" v="88" actId="1076"/>
          <ac:grpSpMkLst>
            <pc:docMk/>
            <pc:sldMk cId="1461484986" sldId="256"/>
            <ac:grpSpMk id="12" creationId="{F07B23E1-FA8B-DF57-FA30-B8EE33FA1888}"/>
          </ac:grpSpMkLst>
        </pc:grpChg>
        <pc:picChg chg="mod">
          <ac:chgData name="Hamish Sproul" userId="e31d61d966c83717" providerId="LiveId" clId="{7ECA66E9-494F-404A-AFFB-B3D9AD095290}" dt="2025-01-23T10:14:29.997" v="1" actId="1076"/>
          <ac:picMkLst>
            <pc:docMk/>
            <pc:sldMk cId="1461484986" sldId="256"/>
            <ac:picMk id="3" creationId="{6BC4C3C1-1D3A-7A35-9B5A-7E35B083717F}"/>
          </ac:picMkLst>
        </pc:picChg>
        <pc:picChg chg="add mod ord modCrop">
          <ac:chgData name="Hamish Sproul" userId="e31d61d966c83717" providerId="LiveId" clId="{7ECA66E9-494F-404A-AFFB-B3D9AD095290}" dt="2025-01-23T10:22:20.420" v="86" actId="164"/>
          <ac:picMkLst>
            <pc:docMk/>
            <pc:sldMk cId="1461484986" sldId="256"/>
            <ac:picMk id="4" creationId="{01125A2D-F62F-DD84-C47D-64A8592CB88D}"/>
          </ac:picMkLst>
        </pc:picChg>
        <pc:picChg chg="mod topLvl">
          <ac:chgData name="Hamish Sproul" userId="e31d61d966c83717" providerId="LiveId" clId="{7ECA66E9-494F-404A-AFFB-B3D9AD095290}" dt="2025-01-23T10:22:20.420" v="86" actId="164"/>
          <ac:picMkLst>
            <pc:docMk/>
            <pc:sldMk cId="1461484986" sldId="256"/>
            <ac:picMk id="11" creationId="{8790B003-4204-8BFE-F6A9-75CBF8E9A131}"/>
          </ac:picMkLst>
        </pc:picChg>
      </pc:sldChg>
    </pc:docChg>
  </pc:docChgLst>
  <pc:docChgLst>
    <pc:chgData name="Hamish Sproul" userId="e31d61d966c83717" providerId="LiveId" clId="{F7884634-82AF-40F1-9976-20B8811115D2}"/>
    <pc:docChg chg="modSld">
      <pc:chgData name="Hamish Sproul" userId="e31d61d966c83717" providerId="LiveId" clId="{F7884634-82AF-40F1-9976-20B8811115D2}" dt="2025-01-26T13:40:51.807" v="25" actId="207"/>
      <pc:docMkLst>
        <pc:docMk/>
      </pc:docMkLst>
      <pc:sldChg chg="addSp modSp mod">
        <pc:chgData name="Hamish Sproul" userId="e31d61d966c83717" providerId="LiveId" clId="{F7884634-82AF-40F1-9976-20B8811115D2}" dt="2025-01-26T13:40:51.807" v="25" actId="207"/>
        <pc:sldMkLst>
          <pc:docMk/>
          <pc:sldMk cId="1461484986" sldId="256"/>
        </pc:sldMkLst>
        <pc:spChg chg="add mod">
          <ac:chgData name="Hamish Sproul" userId="e31d61d966c83717" providerId="LiveId" clId="{F7884634-82AF-40F1-9976-20B8811115D2}" dt="2025-01-26T13:39:05.320" v="7" actId="207"/>
          <ac:spMkLst>
            <pc:docMk/>
            <pc:sldMk cId="1461484986" sldId="256"/>
            <ac:spMk id="9" creationId="{A5E4071B-00F7-6A02-553B-E89BAB5E5FA6}"/>
          </ac:spMkLst>
        </pc:spChg>
        <pc:spChg chg="add mod ord">
          <ac:chgData name="Hamish Sproul" userId="e31d61d966c83717" providerId="LiveId" clId="{F7884634-82AF-40F1-9976-20B8811115D2}" dt="2025-01-26T13:40:14.370" v="21" actId="1076"/>
          <ac:spMkLst>
            <pc:docMk/>
            <pc:sldMk cId="1461484986" sldId="256"/>
            <ac:spMk id="13" creationId="{BBCD58F3-0B97-EDFB-A74D-906AEB14EE15}"/>
          </ac:spMkLst>
        </pc:spChg>
        <pc:spChg chg="add mod">
          <ac:chgData name="Hamish Sproul" userId="e31d61d966c83717" providerId="LiveId" clId="{F7884634-82AF-40F1-9976-20B8811115D2}" dt="2025-01-26T13:40:51.807" v="25" actId="207"/>
          <ac:spMkLst>
            <pc:docMk/>
            <pc:sldMk cId="1461484986" sldId="256"/>
            <ac:spMk id="16" creationId="{1F488478-AD04-D878-1F84-84B6A9E05883}"/>
          </ac:spMkLst>
        </pc:spChg>
        <pc:picChg chg="add mod modCrop">
          <ac:chgData name="Hamish Sproul" userId="e31d61d966c83717" providerId="LiveId" clId="{F7884634-82AF-40F1-9976-20B8811115D2}" dt="2025-01-23T13:00:38.391" v="5" actId="207"/>
          <ac:picMkLst>
            <pc:docMk/>
            <pc:sldMk cId="1461484986" sldId="256"/>
            <ac:picMk id="2" creationId="{6A051FB2-2AD3-2290-8A29-72227C1C5CB4}"/>
          </ac:picMkLst>
        </pc:picChg>
        <pc:picChg chg="add mod">
          <ac:chgData name="Hamish Sproul" userId="e31d61d966c83717" providerId="LiveId" clId="{F7884634-82AF-40F1-9976-20B8811115D2}" dt="2025-01-26T13:39:23.404" v="12" actId="1076"/>
          <ac:picMkLst>
            <pc:docMk/>
            <pc:sldMk cId="1461484986" sldId="256"/>
            <ac:picMk id="15" creationId="{188737B6-55C0-C95A-88C2-04ACDD4DBEF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FF8922-613F-E3B4-8ECF-1BB154EC4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A3EDC-EB9B-5A7E-87E6-C7501BD0F5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A03B-7E23-3AE5-0A47-A6E13939E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30DA9-596A-9BB5-1895-6CDD53E8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EC580-B3B9-B774-DAFE-135B4D794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310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1C435-35FC-B87C-5733-FC672303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5A70C-1586-78CE-5D90-A62D113627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259B-CA9D-AA1E-7260-4AE53AEF5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DE44E-DF1A-227B-3ED5-0BB9A8B02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FAC8-9198-9629-188B-46A4EA435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26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3B660D-AF97-7014-08EF-CA8DFD56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4C815-13BE-C463-C755-CF4D77708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FB1A89-C64B-EC73-CD7E-617DD1297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8B86C-7243-9ECA-E16F-028838D3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EE7F3B-F55C-1526-0F71-C03B7B2C4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686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15F00-3AD3-A372-3C6C-276DDF2A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3729-C86E-8A5B-AF6D-3A1B31265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7955D-151B-3E78-07AA-84429EE18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BA721C-1ADB-E228-7F98-C5B29A452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3189F-1DEF-0B91-C3AF-15D74DFC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029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A411B-161D-A1E9-A36F-0DC2DEF9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12684-929F-2D88-9496-43CE3D69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7B79E-87AF-A3F5-A478-D2834F4A2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5267A-F82A-03F4-ECAF-A34CDB559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A40B5-359A-00C9-2C0E-CBEB9D7A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843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E87F-6089-F7D5-9CF6-CBF7B17EB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A14D-100B-7C3E-DC93-5461B2133F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8F1B6E-D55B-FE2E-11E1-C54E158A4B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24FEA-3675-239D-0A36-64BEA48F2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653F8-CDC6-02D9-B25A-58716508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0837C-1F0B-D831-2D8F-F31716D8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08955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6C2E-9480-8F73-A769-92B3AA084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6348B-F448-225D-77A6-15ED473B4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B4F28-C9B5-58E7-0295-B64148B4F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CB5D8D-8C7A-E917-09B8-A833D29A42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A7EB01-4468-465C-0C28-1AE668D799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90F2CD-3257-89A3-330E-AA846DFD2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116A3-A12B-80F6-2EE2-41DC6F18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A2AD51-4094-EFF0-FBAE-70EADC5B8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6273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602D-1C4A-3D45-7E6E-293865A5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5C5654-82BC-B39B-4DAD-9B0D754A3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27CA82-A808-BC83-EBE7-BB8B9E4BE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032821-1B7B-CB6C-69D3-42B13CF1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66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348930-AB15-9DAD-49A9-B6AA2574B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D7F673-0DCE-4F3B-D334-D4BDC2E9C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3A67AD-FBD6-9758-4D5C-D19CECC6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942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9BF5-5EA6-0E11-2F4A-098E6CA2D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465D7-96ED-A1A0-C02D-F064FA3CFE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F89C1B-79E1-C385-E553-E82149AC11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282C2-DEC3-6207-247C-06B18A075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319DA5-C4D8-98D2-E54D-623DF9641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9D433-3B70-3991-23C4-6568C63EC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050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9A290-17E9-835C-D79C-F1A761DD5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F6478F-7F22-816D-48B2-6BBB26C52A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F1FFC-547B-9949-DF8E-7A910D93C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76F6A-108D-1919-17FD-D99490EA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01B7F2-091D-89BD-21CE-C0E014E6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8A0D3-709A-4BFB-9D49-2A629CF24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7326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461DDC-0212-3EC4-1D43-315FB421C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744B7-1F4A-E042-5AA6-479EEB0BC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98A1F-E5AB-BCC3-9738-F053289F5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0B6863-995D-4615-BF12-11F9D01F64AB}" type="datetimeFigureOut">
              <a:rPr lang="en-GB" smtClean="0"/>
              <a:t>26/01/2025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0CF01-9DA6-FC83-82D0-1BB9591349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71436B-D611-335A-3150-9ED06142B1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4235F1-BC00-4782-86B6-39FB188319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9150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jp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86F18AA7-35E4-1AE0-06BB-BF178259E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6834" y="295702"/>
            <a:ext cx="2576141" cy="316162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E37E041-FD1C-5AE2-8105-D5A98FAA263D}"/>
              </a:ext>
            </a:extLst>
          </p:cNvPr>
          <p:cNvGrpSpPr/>
          <p:nvPr/>
        </p:nvGrpSpPr>
        <p:grpSpPr>
          <a:xfrm>
            <a:off x="3728076" y="1066789"/>
            <a:ext cx="1440000" cy="1440000"/>
            <a:chOff x="4838564" y="2366726"/>
            <a:chExt cx="1440000" cy="1440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DC73ABE-FBD1-703C-A6C3-B0E235B2C3D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38564" y="2366726"/>
              <a:ext cx="1440000" cy="1440000"/>
            </a:xfrm>
            <a:prstGeom prst="ellipse">
              <a:avLst/>
            </a:prstGeom>
            <a:solidFill>
              <a:srgbClr val="35353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6D5C6E9-8A29-0788-873E-7CB8B44D822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982" t="11521" r="16961" b="22843"/>
            <a:stretch/>
          </p:blipFill>
          <p:spPr>
            <a:xfrm>
              <a:off x="5073413" y="2415234"/>
              <a:ext cx="970302" cy="1183264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6BC4C3C1-1D3A-7A35-9B5A-7E35B0837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2935" y="1066789"/>
            <a:ext cx="2745651" cy="161945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0D2AD20-27FE-BD28-A7E6-4A635E08DEED}"/>
              </a:ext>
            </a:extLst>
          </p:cNvPr>
          <p:cNvSpPr>
            <a:spLocks noChangeAspect="1"/>
          </p:cNvSpPr>
          <p:nvPr/>
        </p:nvSpPr>
        <p:spPr>
          <a:xfrm>
            <a:off x="9113427" y="3280059"/>
            <a:ext cx="1440000" cy="1440000"/>
          </a:xfrm>
          <a:prstGeom prst="ellipse">
            <a:avLst/>
          </a:prstGeom>
          <a:solidFill>
            <a:srgbClr val="3535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7B23E1-FA8B-DF57-FA30-B8EE33FA1888}"/>
              </a:ext>
            </a:extLst>
          </p:cNvPr>
          <p:cNvGrpSpPr/>
          <p:nvPr/>
        </p:nvGrpSpPr>
        <p:grpSpPr>
          <a:xfrm>
            <a:off x="3726932" y="2911212"/>
            <a:ext cx="1441144" cy="1440000"/>
            <a:chOff x="3492083" y="4436789"/>
            <a:chExt cx="1441144" cy="1440000"/>
          </a:xfrm>
        </p:grpSpPr>
        <p:pic>
          <p:nvPicPr>
            <p:cNvPr id="4" name="Picture 3" descr="A purple and white clouds in space&#10;&#10;Description automatically generated">
              <a:extLst>
                <a:ext uri="{FF2B5EF4-FFF2-40B4-BE49-F238E27FC236}">
                  <a16:creationId xmlns:a16="http://schemas.microsoft.com/office/drawing/2014/main" id="{01125A2D-F62F-DD84-C47D-64A8592CB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1845" r="76134"/>
            <a:stretch/>
          </p:blipFill>
          <p:spPr>
            <a:xfrm>
              <a:off x="3492083" y="4436789"/>
              <a:ext cx="1441144" cy="1440000"/>
            </a:xfrm>
            <a:prstGeom prst="ellipse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8790B003-4204-8BFE-F6A9-75CBF8E9A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6982" t="11521" r="16961" b="22843"/>
            <a:stretch/>
          </p:blipFill>
          <p:spPr>
            <a:xfrm>
              <a:off x="3723604" y="4475919"/>
              <a:ext cx="978102" cy="1192776"/>
            </a:xfrm>
            <a:prstGeom prst="rect">
              <a:avLst/>
            </a:prstGeom>
          </p:spPr>
        </p:pic>
      </p:grpSp>
      <p:pic>
        <p:nvPicPr>
          <p:cNvPr id="2" name="Graphic 1">
            <a:extLst>
              <a:ext uri="{FF2B5EF4-FFF2-40B4-BE49-F238E27FC236}">
                <a16:creationId xmlns:a16="http://schemas.microsoft.com/office/drawing/2014/main" id="{6A051FB2-2AD3-2290-8A29-72227C1C5CB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18500"/>
          <a:stretch/>
        </p:blipFill>
        <p:spPr>
          <a:xfrm>
            <a:off x="502433" y="3617253"/>
            <a:ext cx="2576141" cy="2576718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5E4071B-00F7-6A02-553B-E89BAB5E5FA6}"/>
              </a:ext>
            </a:extLst>
          </p:cNvPr>
          <p:cNvSpPr/>
          <p:nvPr/>
        </p:nvSpPr>
        <p:spPr>
          <a:xfrm>
            <a:off x="5717381" y="2686243"/>
            <a:ext cx="274652" cy="280795"/>
          </a:xfrm>
          <a:prstGeom prst="roundRect">
            <a:avLst/>
          </a:prstGeom>
          <a:solidFill>
            <a:srgbClr val="2C0F4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8737B6-55C0-C95A-88C2-04ACDD4DBEF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06946" y="2708938"/>
            <a:ext cx="547775" cy="472508"/>
          </a:xfrm>
          <a:prstGeom prst="rect">
            <a:avLst/>
          </a:prstGeom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BCD58F3-0B97-EDFB-A74D-906AEB14EE15}"/>
              </a:ext>
            </a:extLst>
          </p:cNvPr>
          <p:cNvSpPr/>
          <p:nvPr/>
        </p:nvSpPr>
        <p:spPr>
          <a:xfrm>
            <a:off x="6168711" y="2880170"/>
            <a:ext cx="161139" cy="173735"/>
          </a:xfrm>
          <a:prstGeom prst="roundRect">
            <a:avLst/>
          </a:prstGeom>
          <a:solidFill>
            <a:srgbClr val="D5BEE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F488478-AD04-D878-1F84-84B6A9E05883}"/>
              </a:ext>
            </a:extLst>
          </p:cNvPr>
          <p:cNvSpPr/>
          <p:nvPr/>
        </p:nvSpPr>
        <p:spPr>
          <a:xfrm>
            <a:off x="6375776" y="2880170"/>
            <a:ext cx="161139" cy="173735"/>
          </a:xfrm>
          <a:prstGeom prst="roundRect">
            <a:avLst/>
          </a:prstGeom>
          <a:solidFill>
            <a:srgbClr val="E9DD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484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Hamish Sproul</dc:creator>
  <cp:lastModifiedBy>Hamish Sproul</cp:lastModifiedBy>
  <cp:revision>2</cp:revision>
  <dcterms:created xsi:type="dcterms:W3CDTF">2024-11-19T15:49:41Z</dcterms:created>
  <dcterms:modified xsi:type="dcterms:W3CDTF">2025-01-26T13:41:02Z</dcterms:modified>
</cp:coreProperties>
</file>