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E8"/>
    <a:srgbClr val="EDE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33" y="-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8922-613F-E3B4-8ECF-1BB154EC4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A3EDC-EB9B-5A7E-87E6-C7501BD0F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A03B-7E23-3AE5-0A47-A6E13939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0DA9-596A-9BB5-1895-6CDD53E8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EC580-B3B9-B774-DAFE-135B4D79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0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C435-35FC-B87C-5733-FC672303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5A70C-1586-78CE-5D90-A62D1136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259B-CA9D-AA1E-7260-4AE53AEF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E44E-DF1A-227B-3ED5-0BB9A8B0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FAC8-9198-9629-188B-46A4EA43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6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B660D-AF97-7014-08EF-CA8DFD56D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C815-13BE-C463-C755-CF4D77708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B1A89-C64B-EC73-CD7E-617DD129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8B86C-7243-9ECA-E16F-028838D3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7F3B-F55C-1526-0F71-C03B7B2C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8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5F00-3AD3-A372-3C6C-276DDF2A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3729-C86E-8A5B-AF6D-3A1B3126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7955D-151B-3E78-07AA-84429EE1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721C-1ADB-E228-7F98-C5B29A45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3189F-1DEF-0B91-C3AF-15D74DFC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0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411B-161D-A1E9-A36F-0DC2DEF9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12684-929F-2D88-9496-43CE3D69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B79E-87AF-A3F5-A478-D2834F4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267A-F82A-03F4-ECAF-A34CDB55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40B5-359A-00C9-2C0E-CBEB9D7A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8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E87F-6089-F7D5-9CF6-CBF7B17E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A14D-100B-7C3E-DC93-5461B2133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F1B6E-D55B-FE2E-11E1-C54E158A4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24FEA-3675-239D-0A36-64BEA48F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653F8-CDC6-02D9-B25A-58716508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0837C-1F0B-D831-2D8F-F31716D8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95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6C2E-9480-8F73-A769-92B3AA08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6348B-F448-225D-77A6-15ED473B4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B4F28-C9B5-58E7-0295-B64148B4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B5D8D-8C7A-E917-09B8-A833D29A4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7EB01-4468-465C-0C28-1AE668D79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0F2CD-3257-89A3-330E-AA846DFD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116A3-A12B-80F6-2EE2-41DC6F18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2AD51-4094-EFF0-FBAE-70EADC5B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27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602D-1C4A-3D45-7E6E-293865A5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C5654-82BC-B39B-4DAD-9B0D754A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7CA82-A808-BC83-EBE7-BB8B9E4B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32821-1B7B-CB6C-69D3-42B13CF1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48930-AB15-9DAD-49A9-B6AA2574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7F673-0DCE-4F3B-D334-D4BDC2E9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A67AD-FBD6-9758-4D5C-D19CECC6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94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9BF5-5EA6-0E11-2F4A-098E6CA2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65D7-96ED-A1A0-C02D-F064FA3CF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89C1B-79E1-C385-E553-E82149AC1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282C2-DEC3-6207-247C-06B18A07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19DA5-C4D8-98D2-E54D-623DF964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9D433-3B70-3991-23C4-6568C63E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05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A290-17E9-835C-D79C-F1A761DD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6478F-7F22-816D-48B2-6BBB26C52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F1FFC-547B-9949-DF8E-7A910D93C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76F6A-108D-1919-17FD-D99490EA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1B7F2-091D-89BD-21CE-C0E014E6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8A0D3-709A-4BFB-9D49-2A629CF2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32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61DDC-0212-3EC4-1D43-315FB421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44B7-1F4A-E042-5AA6-479EEB0BC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98A1F-E5AB-BCC3-9738-F053289F5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0CF01-9DA6-FC83-82D0-1BB959134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436B-D611-335A-3150-9ED06142B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15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6F18AA7-35E4-1AE0-06BB-BF178259E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834" y="295702"/>
            <a:ext cx="2576141" cy="31616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E37E041-FD1C-5AE2-8105-D5A98FAA263D}"/>
              </a:ext>
            </a:extLst>
          </p:cNvPr>
          <p:cNvGrpSpPr/>
          <p:nvPr/>
        </p:nvGrpSpPr>
        <p:grpSpPr>
          <a:xfrm>
            <a:off x="3694667" y="2219705"/>
            <a:ext cx="1440000" cy="1440000"/>
            <a:chOff x="4838564" y="2366726"/>
            <a:chExt cx="1440000" cy="144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C73ABE-FBD1-703C-A6C3-B0E235B2C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8564" y="2366726"/>
              <a:ext cx="1440000" cy="14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6D5C6E9-8A29-0788-873E-7CB8B44D8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982" t="11521" r="16961" b="22843"/>
            <a:stretch/>
          </p:blipFill>
          <p:spPr>
            <a:xfrm>
              <a:off x="5073413" y="2415234"/>
              <a:ext cx="970302" cy="1183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48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Hamish Sproul</dc:creator>
  <cp:lastModifiedBy>Hamish Sproul</cp:lastModifiedBy>
  <cp:revision>1</cp:revision>
  <dcterms:created xsi:type="dcterms:W3CDTF">2024-11-19T15:49:41Z</dcterms:created>
  <dcterms:modified xsi:type="dcterms:W3CDTF">2024-11-19T15:55:03Z</dcterms:modified>
</cp:coreProperties>
</file>