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AC6BD18-7FF7-459B-BDCE-C1DF8A559DF1}">
          <p14:sldIdLst>
            <p14:sldId id="256"/>
            <p14:sldId id="257"/>
            <p14:sldId id="258"/>
          </p14:sldIdLst>
        </p14:section>
        <p14:section name="Başlıksız Bölüm" id="{5D595992-7399-412B-8E16-1450A767108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Varsayılan Bölüm" id="{513566D9-2456-4C9D-BC37-A7A17CB8CDA2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5AA-817C-4294-B24E-7D4E400B2668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483-37EB-481E-A29C-CE32E321EF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03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74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23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56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3B844-BC4C-4365-BC14-DEE0032CAE2E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92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F4134C-A3DE-475F-8127-D3952D91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A0E49F9-85ED-4ABB-9C3A-272EE74C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27567E-3067-4183-8A84-27D2B8F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588540-D57E-4F08-A5E2-74461D49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17A92F-B7FF-47A8-9F53-ACA71782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56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3AA14-F024-4B49-B696-86A9B23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B866D5-6DFA-4CDD-BDEC-BCC496B6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535395-D7FE-45FA-B75D-A34AFCB5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F81F82-668F-4A32-BC55-823C1901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AE3F62-60AA-4223-8A98-E3C1452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98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CC12D33-667C-4A89-B221-980D75D3C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BA46A4-A902-4B1A-8808-604A68E9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707219-DBC5-4E9C-83A0-28898DE7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56E9A3-ED45-46E8-B7CB-2202322E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D064E8-C125-4E97-8D33-706C8C7A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0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6CD349-ECAF-4F2D-BE0D-9C8BE762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32E36C-1954-4758-A878-EAE92EA0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BBFC95-8599-474F-8FA3-2DDCEF64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3B19B74-4F05-458E-B777-0F1C39F0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3D0C21-C9D6-4F4F-B331-D973AD04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11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82F520-AD7F-4928-A76D-ACC4F87E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E52129-3961-4D8A-ADFE-0992901F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85D08D-6FC0-409B-AA54-B812C91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C7E51F-9D52-4DC4-84EE-10DF5469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78F7AD-139B-4055-A190-869A848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20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7794B9-E185-41F1-A8CA-BB239055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947AC5-977B-40E2-AB2C-4DB1DE6B8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5F23C6-B878-43E1-816C-ACF0DF0D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00B4A5-C778-4A2D-8B67-65BB0F4E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BEEB0D2-4532-42FB-B761-C9E6EF1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A090C6-3D7F-4DC6-B4EC-5AEDA903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8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E193C0-66E4-40DE-8EB4-9358D170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0B29B8-FD5C-4866-8CAA-081FFE4E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AF0643-1D95-4568-ADF7-F9E4362C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5C8A955-B67F-46AC-8648-6AFA57B2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BD7E83A-B469-4130-91AF-0550D76E3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7C0352-7D4B-41F6-8DA1-45FE0FC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10ED0A6-3604-4412-973A-CAFB234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0173046-E5DD-423E-9DA4-019B31E4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5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E74847-B906-4FAD-856D-475F7015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C68327E-808F-4787-B33B-C0D90615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097858-31F5-4938-9E83-C501D795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60DA300-2F92-4440-A0B8-70448108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60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3990DC-DC6A-45DD-B25D-2D2C8EDD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AC8788F-6B22-467D-8639-02B69140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712360-3860-4E02-88EB-305510C2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29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ED367E-4405-43E1-9248-B3489F35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158E39-D3FE-4591-806C-1EF16433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2CB351-9C6C-4D4F-B549-DE54A99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86D1DB-518E-43F6-A5A0-7C605659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E79F2C-77A0-406C-8719-0AD3D555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7B66ABA-ECE6-4416-B874-EC9C40A8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1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2CA304-C006-49C4-AD67-1DA2698A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EA9F87-E0B5-4E0B-A89B-188AE0B79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146341-9D0E-428A-84B6-9DE71157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63B1CE-9F69-45F3-9065-95CC68D4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7B50C2-8078-4A89-AC59-1D6DB0BC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C0049F-A3D1-4698-9E02-12115C21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59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1B12030-8281-47C4-9CAE-5DDBF18D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0C632E-D7DE-48C5-8866-5D01BB2F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3C9404-2D10-40EE-8087-82B684DB6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E236-4C1A-446C-A021-03128BB3416B}" type="datetimeFigureOut">
              <a:rPr lang="tr-TR" smtClean="0"/>
              <a:t>5.01.2022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AD398A-A457-480A-9817-863DB6C3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4140FD-ED17-47D9-A8A2-2855FD00B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0F7B-374B-4D32-BF53-8E7AC17A3B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10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64E438-63F4-4CCF-B9CA-427A70EBF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 300 HW5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7EEBF6-DB23-413A-AB66-47D9E4B42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Hamit Kartal 28404</a:t>
            </a:r>
          </a:p>
        </p:txBody>
      </p:sp>
    </p:spTree>
    <p:extLst>
      <p:ext uri="{BB962C8B-B14F-4D97-AF65-F5344CB8AC3E}">
        <p14:creationId xmlns:p14="http://schemas.microsoft.com/office/powerpoint/2010/main" val="325803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116826" y="191729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116825" y="3637936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129548" y="504394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299586" y="273911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6975985" y="18991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7103807" y="372233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5963263" y="501445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915403" y="273911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129548" y="240890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036141" y="2146926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623187" y="2900516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623187" y="462116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142270" y="550606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827675" y="4561572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116529" y="357834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7988707" y="239072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482346" y="288234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129548" y="3230723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163998" y="273835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129548" y="412954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312308" y="3230723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4993960" y="421394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382728" y="258512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307789" y="192102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275381" y="311767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719051" y="49281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299586" y="414271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473357" y="23690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350006" y="254326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505297" y="30845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437651" y="55036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5068135" y="470355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945269" y="478996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557763" y="385742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491358" y="346147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237705" y="348395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5A842A6B-8857-4F51-B76A-D905DE7E77E1}"/>
              </a:ext>
            </a:extLst>
          </p:cNvPr>
          <p:cNvSpPr txBox="1"/>
          <p:nvPr/>
        </p:nvSpPr>
        <p:spPr>
          <a:xfrm>
            <a:off x="1022554" y="491613"/>
            <a:ext cx="1023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E as </a:t>
            </a:r>
            <a:r>
              <a:rPr lang="tr-TR" dirty="0" err="1"/>
              <a:t>our</a:t>
            </a:r>
            <a:r>
              <a:rPr lang="tr-TR" dirty="0"/>
              <a:t> start </a:t>
            </a:r>
            <a:r>
              <a:rPr lang="tr-TR" dirty="0" err="1"/>
              <a:t>vertex</a:t>
            </a:r>
            <a:r>
              <a:rPr lang="tr-TR" dirty="0"/>
              <a:t>.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E-H </a:t>
            </a:r>
            <a:r>
              <a:rPr lang="tr-TR" dirty="0" err="1"/>
              <a:t>and</a:t>
            </a:r>
            <a:r>
              <a:rPr lang="tr-TR" dirty="0"/>
              <a:t> E-C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 3.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85331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156155" y="165182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156154" y="3372466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168877" y="477847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338915" y="247364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7015314" y="163364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7143136" y="345686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6002592" y="474898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954732" y="247364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168877" y="214343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075470" y="1881456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662516" y="2635046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662516" y="435569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181599" y="524059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867004" y="4296102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155858" y="331287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8028036" y="212525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521675" y="261687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168877" y="2965253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203327" y="247288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168877" y="386407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351637" y="2965253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5033289" y="394847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422057" y="231965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347118" y="165555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314710" y="285220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758380" y="46626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338915" y="38772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512686" y="210355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389335" y="227779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544626" y="28190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476980" y="523817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5107464" y="443808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984598" y="452449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597092" y="359195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530687" y="31960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277034" y="321848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461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9DFDEF0-2C55-4D0A-9443-6EF1636CC73B}"/>
              </a:ext>
            </a:extLst>
          </p:cNvPr>
          <p:cNvSpPr/>
          <p:nvPr/>
        </p:nvSpPr>
        <p:spPr>
          <a:xfrm>
            <a:off x="3008672" y="163215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27F59-4455-4986-BF9A-69A35A599BE7}"/>
              </a:ext>
            </a:extLst>
          </p:cNvPr>
          <p:cNvSpPr/>
          <p:nvPr/>
        </p:nvSpPr>
        <p:spPr>
          <a:xfrm>
            <a:off x="3008671" y="3352801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65A73-03A4-41AC-9855-A0B9E702205E}"/>
              </a:ext>
            </a:extLst>
          </p:cNvPr>
          <p:cNvSpPr/>
          <p:nvPr/>
        </p:nvSpPr>
        <p:spPr>
          <a:xfrm>
            <a:off x="4021394" y="475881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EAD43-7AF9-49A8-A4BA-ECFF077D37A4}"/>
              </a:ext>
            </a:extLst>
          </p:cNvPr>
          <p:cNvSpPr/>
          <p:nvPr/>
        </p:nvSpPr>
        <p:spPr>
          <a:xfrm>
            <a:off x="5191432" y="245397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C1E0AF-76B8-4E53-9D37-F66566C29AD9}"/>
              </a:ext>
            </a:extLst>
          </p:cNvPr>
          <p:cNvSpPr/>
          <p:nvPr/>
        </p:nvSpPr>
        <p:spPr>
          <a:xfrm>
            <a:off x="6867831" y="161398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8567C5-8A38-40A2-8864-8147FB183477}"/>
              </a:ext>
            </a:extLst>
          </p:cNvPr>
          <p:cNvSpPr/>
          <p:nvPr/>
        </p:nvSpPr>
        <p:spPr>
          <a:xfrm>
            <a:off x="6995653" y="343720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D06469-BF75-4B58-AECB-8F73C77FDC60}"/>
              </a:ext>
            </a:extLst>
          </p:cNvPr>
          <p:cNvSpPr/>
          <p:nvPr/>
        </p:nvSpPr>
        <p:spPr>
          <a:xfrm>
            <a:off x="5855109" y="47293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FF7503-07B4-4AC0-A2D1-1C1F6FD3DDC8}"/>
              </a:ext>
            </a:extLst>
          </p:cNvPr>
          <p:cNvSpPr/>
          <p:nvPr/>
        </p:nvSpPr>
        <p:spPr>
          <a:xfrm>
            <a:off x="8807249" y="245397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19C4A6E-AD4E-4D89-AD60-9878FEDCEFA4}"/>
              </a:ext>
            </a:extLst>
          </p:cNvPr>
          <p:cNvCxnSpPr>
            <a:stCxn id="22" idx="6"/>
            <a:endCxn id="25" idx="1"/>
          </p:cNvCxnSpPr>
          <p:nvPr/>
        </p:nvCxnSpPr>
        <p:spPr>
          <a:xfrm>
            <a:off x="4021394" y="212376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>
            <a:extLst>
              <a:ext uri="{FF2B5EF4-FFF2-40B4-BE49-F238E27FC236}">
                <a16:creationId xmlns:a16="http://schemas.microsoft.com/office/drawing/2014/main" id="{817D74BB-B2F9-4D75-9704-13883A115120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927987" y="1861791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0128A88C-06F0-4FED-B176-B0E9D9BF03E8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3515033" y="2615381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DF3B5E-DE5F-49F4-A1A3-00A15AE84897}"/>
              </a:ext>
            </a:extLst>
          </p:cNvPr>
          <p:cNvCxnSpPr>
            <a:cxnSpLocks/>
            <a:stCxn id="23" idx="4"/>
            <a:endCxn id="24" idx="1"/>
          </p:cNvCxnSpPr>
          <p:nvPr/>
        </p:nvCxnSpPr>
        <p:spPr>
          <a:xfrm>
            <a:off x="3515033" y="433602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DF5F5B44-52FD-4E26-8348-7AD10BB023FC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5034116" y="522092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D28C42AC-C7C3-4C9D-8CA0-7929B1242F9C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6719521" y="4276437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3B70B547-0280-494D-819C-A4398E3BF24B}"/>
              </a:ext>
            </a:extLst>
          </p:cNvPr>
          <p:cNvCxnSpPr>
            <a:cxnSpLocks/>
            <a:stCxn id="27" idx="6"/>
            <a:endCxn id="29" idx="3"/>
          </p:cNvCxnSpPr>
          <p:nvPr/>
        </p:nvCxnSpPr>
        <p:spPr>
          <a:xfrm flipV="1">
            <a:off x="8008375" y="329321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>
            <a:extLst>
              <a:ext uri="{FF2B5EF4-FFF2-40B4-BE49-F238E27FC236}">
                <a16:creationId xmlns:a16="http://schemas.microsoft.com/office/drawing/2014/main" id="{81E64C17-3DA2-466D-80FD-61BE73C2FE76}"/>
              </a:ext>
            </a:extLst>
          </p:cNvPr>
          <p:cNvCxnSpPr>
            <a:cxnSpLocks/>
            <a:stCxn id="26" idx="6"/>
            <a:endCxn id="29" idx="1"/>
          </p:cNvCxnSpPr>
          <p:nvPr/>
        </p:nvCxnSpPr>
        <p:spPr>
          <a:xfrm>
            <a:off x="7880553" y="2105594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61979355-54AD-4836-B034-99D718CF9BF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7374192" y="259720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A048EB6D-4AA5-4CC3-8CE4-4A7CFFC21823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4021394" y="2945588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>
            <a:extLst>
              <a:ext uri="{FF2B5EF4-FFF2-40B4-BE49-F238E27FC236}">
                <a16:creationId xmlns:a16="http://schemas.microsoft.com/office/drawing/2014/main" id="{29E5000C-1501-45B8-9E6D-5DE86D573096}"/>
              </a:ext>
            </a:extLst>
          </p:cNvPr>
          <p:cNvCxnSpPr>
            <a:cxnSpLocks/>
            <a:stCxn id="25" idx="7"/>
            <a:endCxn id="26" idx="3"/>
          </p:cNvCxnSpPr>
          <p:nvPr/>
        </p:nvCxnSpPr>
        <p:spPr>
          <a:xfrm flipV="1">
            <a:off x="6055844" y="245321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B410847C-28B5-4A04-99BD-FCC62C31EF7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4021394" y="384441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DB0E473D-2BBD-4457-BF48-F31D2DDDC770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6204154" y="294558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2BE6D9E8-8A08-4AED-881F-77E0672719E6}"/>
              </a:ext>
            </a:extLst>
          </p:cNvPr>
          <p:cNvCxnSpPr>
            <a:cxnSpLocks/>
            <a:stCxn id="24" idx="7"/>
            <a:endCxn id="27" idx="2"/>
          </p:cNvCxnSpPr>
          <p:nvPr/>
        </p:nvCxnSpPr>
        <p:spPr>
          <a:xfrm flipV="1">
            <a:off x="4885806" y="392881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6F0A550-552C-49AD-8C9A-4421CEA25C13}"/>
              </a:ext>
            </a:extLst>
          </p:cNvPr>
          <p:cNvSpPr txBox="1"/>
          <p:nvPr/>
        </p:nvSpPr>
        <p:spPr>
          <a:xfrm>
            <a:off x="4274574" y="22999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8F4404AA-44F0-44E7-A11C-CF7955DD23DA}"/>
              </a:ext>
            </a:extLst>
          </p:cNvPr>
          <p:cNvSpPr txBox="1"/>
          <p:nvPr/>
        </p:nvSpPr>
        <p:spPr>
          <a:xfrm>
            <a:off x="5199635" y="1635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40369EF1-49A3-4831-87A7-056445E32094}"/>
              </a:ext>
            </a:extLst>
          </p:cNvPr>
          <p:cNvSpPr txBox="1"/>
          <p:nvPr/>
        </p:nvSpPr>
        <p:spPr>
          <a:xfrm>
            <a:off x="3167227" y="28325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AB5EF1-6604-4CDC-AD94-888C08C86612}"/>
              </a:ext>
            </a:extLst>
          </p:cNvPr>
          <p:cNvSpPr txBox="1"/>
          <p:nvPr/>
        </p:nvSpPr>
        <p:spPr>
          <a:xfrm>
            <a:off x="3610897" y="464297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48BE7334-AB93-45BA-AACD-7AAD9074F3D4}"/>
              </a:ext>
            </a:extLst>
          </p:cNvPr>
          <p:cNvSpPr txBox="1"/>
          <p:nvPr/>
        </p:nvSpPr>
        <p:spPr>
          <a:xfrm>
            <a:off x="5191432" y="385757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50DE3EE-A9DE-4B12-B9EF-316C84F9D07B}"/>
              </a:ext>
            </a:extLst>
          </p:cNvPr>
          <p:cNvSpPr txBox="1"/>
          <p:nvPr/>
        </p:nvSpPr>
        <p:spPr>
          <a:xfrm>
            <a:off x="8365203" y="208388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621E6247-A64A-4647-9785-1A24B5C90A4D}"/>
              </a:ext>
            </a:extLst>
          </p:cNvPr>
          <p:cNvSpPr txBox="1"/>
          <p:nvPr/>
        </p:nvSpPr>
        <p:spPr>
          <a:xfrm>
            <a:off x="6241852" y="22581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757C6F99-C47E-42E6-B683-9424E3D8CA49}"/>
              </a:ext>
            </a:extLst>
          </p:cNvPr>
          <p:cNvSpPr txBox="1"/>
          <p:nvPr/>
        </p:nvSpPr>
        <p:spPr>
          <a:xfrm>
            <a:off x="7397143" y="27994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38F640AD-2BEF-4A24-807B-54B10FBD40AA}"/>
              </a:ext>
            </a:extLst>
          </p:cNvPr>
          <p:cNvSpPr txBox="1"/>
          <p:nvPr/>
        </p:nvSpPr>
        <p:spPr>
          <a:xfrm>
            <a:off x="5329497" y="521850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CDA14039-EC24-4BB7-98FA-6654F65C7B72}"/>
              </a:ext>
            </a:extLst>
          </p:cNvPr>
          <p:cNvSpPr txBox="1"/>
          <p:nvPr/>
        </p:nvSpPr>
        <p:spPr>
          <a:xfrm>
            <a:off x="4959981" y="44184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52A862ED-5B00-4C79-B963-84E4D1351FDF}"/>
              </a:ext>
            </a:extLst>
          </p:cNvPr>
          <p:cNvSpPr txBox="1"/>
          <p:nvPr/>
        </p:nvSpPr>
        <p:spPr>
          <a:xfrm>
            <a:off x="6837115" y="450482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8CA4FB67-12D7-4361-ACC5-9345E9356C07}"/>
              </a:ext>
            </a:extLst>
          </p:cNvPr>
          <p:cNvSpPr txBox="1"/>
          <p:nvPr/>
        </p:nvSpPr>
        <p:spPr>
          <a:xfrm>
            <a:off x="8449609" y="357228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B6939F80-52BB-47B8-9771-E1D17109D36D}"/>
              </a:ext>
            </a:extLst>
          </p:cNvPr>
          <p:cNvSpPr txBox="1"/>
          <p:nvPr/>
        </p:nvSpPr>
        <p:spPr>
          <a:xfrm>
            <a:off x="6383204" y="317634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8211B121-E9D7-484F-A54E-B2B5AAB0A5D8}"/>
              </a:ext>
            </a:extLst>
          </p:cNvPr>
          <p:cNvSpPr txBox="1"/>
          <p:nvPr/>
        </p:nvSpPr>
        <p:spPr>
          <a:xfrm>
            <a:off x="4129551" y="31988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57E0133E-B797-469F-86BF-6F1CFBFFD605}"/>
              </a:ext>
            </a:extLst>
          </p:cNvPr>
          <p:cNvSpPr txBox="1"/>
          <p:nvPr/>
        </p:nvSpPr>
        <p:spPr>
          <a:xfrm>
            <a:off x="1071716" y="403123"/>
            <a:ext cx="1018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C-D </a:t>
            </a:r>
            <a:r>
              <a:rPr lang="tr-TR" dirty="0" err="1"/>
              <a:t>and</a:t>
            </a:r>
            <a:r>
              <a:rPr lang="tr-TR" dirty="0"/>
              <a:t> E-H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equally</a:t>
            </a:r>
            <a:r>
              <a:rPr lang="tr-TR" dirty="0"/>
              <a:t> 3. </a:t>
            </a:r>
            <a:r>
              <a:rPr lang="tr-TR" dirty="0" err="1"/>
              <a:t>So</a:t>
            </a:r>
            <a:r>
              <a:rPr lang="tr-TR" dirty="0"/>
              <a:t> I </a:t>
            </a:r>
            <a:r>
              <a:rPr lang="tr-TR" dirty="0" err="1"/>
              <a:t>choose</a:t>
            </a:r>
            <a:r>
              <a:rPr lang="tr-TR" dirty="0"/>
              <a:t> H.</a:t>
            </a:r>
          </a:p>
        </p:txBody>
      </p:sp>
    </p:spTree>
    <p:extLst>
      <p:ext uri="{BB962C8B-B14F-4D97-AF65-F5344CB8AC3E}">
        <p14:creationId xmlns:p14="http://schemas.microsoft.com/office/powerpoint/2010/main" val="108650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74142" y="1789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74141" y="3510117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86864" y="4916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56902" y="26112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33301" y="1771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61123" y="359451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20579" y="4886632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72719" y="26112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86864" y="228108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93457" y="201910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80503" y="277269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80503" y="449334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99586" y="537824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84991" y="4433753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73845" y="345052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46023" y="226291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39662" y="275452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86864" y="3102904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21314" y="261053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86864" y="400173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69624" y="3102904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51276" y="408613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40044" y="245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65105" y="179321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32697" y="29898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76367" y="48002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56902" y="4014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30673" y="224120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07322" y="24154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62613" y="29567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94967" y="53758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25451" y="45757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02585" y="46621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15079" y="3729603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48674" y="33336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95021" y="33561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722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75819" y="1799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75818" y="3519949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88541" y="492596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58579" y="2621123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34978" y="1781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62800" y="360434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22256" y="489646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74396" y="2621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88541" y="2290916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95134" y="2028939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82180" y="2782529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82180" y="4503175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01263" y="5388077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86668" y="4443585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75522" y="3460359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47700" y="2272742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41339" y="2764355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88541" y="3112736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22991" y="2620365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88541" y="4011562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71301" y="3112736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52953" y="4095962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41721" y="24671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66782" y="180304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34374" y="299968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78044" y="48101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58579" y="402472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32350" y="22510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08999" y="242527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64290" y="296657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96644" y="53856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27128" y="458557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04262" y="46719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616756" y="3739435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50351" y="334349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96698" y="336596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6E8A8D95-3927-4855-A50F-267F9D5186D9}"/>
              </a:ext>
            </a:extLst>
          </p:cNvPr>
          <p:cNvSpPr txBox="1"/>
          <p:nvPr/>
        </p:nvSpPr>
        <p:spPr>
          <a:xfrm>
            <a:off x="993058" y="344129"/>
            <a:ext cx="1012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C-D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03639" y="17304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03638" y="3451123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16361" y="48571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86399" y="255229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62798" y="1712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90620" y="3535523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50076" y="482763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02216" y="2552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16361" y="22220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22954" y="19601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10000" y="27137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10000" y="44343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29083" y="53192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14488" y="43747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03342" y="33915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75520" y="22039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69159" y="26955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16361" y="30439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50811" y="25515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16361" y="39427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99121" y="30439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80773" y="40271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69541" y="239831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94602" y="173421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62194" y="29308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05864" y="47412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86399" y="395590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60170" y="21822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36819" y="235645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92110" y="28977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24464" y="53168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54948" y="451674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32082" y="46031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44576" y="3670609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78171" y="327466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24518" y="329713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110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72465" y="1789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72464" y="3510117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85187" y="491612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555225" y="26112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231624" y="17712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359446" y="3594517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218902" y="4886632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71042" y="26112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85187" y="228108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91780" y="201910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78826" y="277269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78826" y="449334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97909" y="537824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83314" y="4433753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72168" y="345052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244346" y="226291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737985" y="275452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85187" y="3102904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419637" y="261053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85187" y="400173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567947" y="3102904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249599" y="408613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638367" y="245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563428" y="179321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531020" y="298985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74690" y="480029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555225" y="40148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728996" y="224120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605645" y="24154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760936" y="29567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93290" y="537582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323774" y="45757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200908" y="46621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813402" y="3729603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746997" y="333366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93344" y="33561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C05D3ED-1CCA-435C-BE96-5695FD256B10}"/>
              </a:ext>
            </a:extLst>
          </p:cNvPr>
          <p:cNvSpPr txBox="1"/>
          <p:nvPr/>
        </p:nvSpPr>
        <p:spPr>
          <a:xfrm>
            <a:off x="993058" y="324465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A-D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280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64310" y="17206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64309" y="3441291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77032" y="4847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447070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123469" y="170247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251291" y="35256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110747" y="481780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62887" y="254246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77032" y="221225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83625" y="1950281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70671" y="2703871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70671" y="442451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89754" y="530941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75159" y="4364927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64013" y="338170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136191" y="2194084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629830" y="268569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77032" y="3034078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311482" y="254170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77032" y="393290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59792" y="303407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141444" y="401730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530212" y="23884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455273" y="172438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422865" y="29210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66535" y="473146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447070" y="394606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620841" y="21723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97490" y="23466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652781" y="288791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85135" y="53069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215619" y="450691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92753" y="45933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705247" y="366077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638842" y="326483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85189" y="328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117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205316" y="181896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205315" y="353961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218038" y="494562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88076" y="264078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64475" y="1800794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92297" y="362401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51753" y="491612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003893" y="264078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218038" y="231058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124631" y="2048604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711677" y="280219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711677" y="452284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30760" y="5407742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916165" y="446325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205019" y="348002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77197" y="2292407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70836" y="278402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218038" y="313240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52488" y="264003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218038" y="403122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400798" y="313240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82450" y="411562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71218" y="248680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96279" y="18227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63871" y="301935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807541" y="482978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88076" y="40443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61847" y="227069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438496" y="244494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93787" y="29862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526141" y="540531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56625" y="460523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033759" y="469164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646253" y="375910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79848" y="336315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326195" y="33856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B3CFCDFB-D845-4411-9953-A3D727B3FB41}"/>
              </a:ext>
            </a:extLst>
          </p:cNvPr>
          <p:cNvSpPr txBox="1"/>
          <p:nvPr/>
        </p:nvSpPr>
        <p:spPr>
          <a:xfrm>
            <a:off x="1268361" y="383458"/>
            <a:ext cx="96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A-B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2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46323" y="190745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46322" y="362810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59045" y="5034116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29083" y="27292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05482" y="188928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33304" y="371250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5992760" y="50046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44900" y="272927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59045" y="239907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65638" y="2137094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52684" y="289068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52684" y="461133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71767" y="5496232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57172" y="455174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46026" y="356851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18204" y="2380897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11843" y="287251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59045" y="322089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193495" y="272852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59045" y="411971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41805" y="322089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23457" y="420411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12225" y="25752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37286" y="191119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04878" y="31078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48548" y="49182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29083" y="41328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02854" y="235918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79503" y="25334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34794" y="30747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67148" y="54938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097632" y="46937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74766" y="47801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87260" y="384759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20855" y="34516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67202" y="34741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8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FBC16F-D9BE-46C1-BA32-CCEF53A8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BD9BF5-3C54-45D7-8028-459BEB1F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Dijkstra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92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56156" y="174031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56155" y="3460956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68878" y="486696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38916" y="256213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15315" y="172213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43137" y="354535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02593" y="483747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54733" y="2562130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68878" y="2231923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75471" y="1969946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62517" y="2723536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62517" y="4444182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81600" y="5329084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67005" y="4384592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55859" y="3401366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28037" y="2213749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21676" y="2705362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68878" y="3053743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03328" y="2561372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68878" y="3952569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51638" y="3053743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33290" y="4036969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22058" y="240814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47119" y="17440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14711" y="294069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58381" y="475112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38916" y="39657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12687" y="219204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89336" y="236628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44627" y="290758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76981" y="532666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07465" y="45265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84599" y="461298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97093" y="3680442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30688" y="328449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77035" y="330697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E46C069D-3A3B-4815-9279-EB6351007659}"/>
              </a:ext>
            </a:extLst>
          </p:cNvPr>
          <p:cNvSpPr txBox="1"/>
          <p:nvPr/>
        </p:nvSpPr>
        <p:spPr>
          <a:xfrm>
            <a:off x="1179871" y="275303"/>
            <a:ext cx="99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an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MST. B-F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922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362632" y="17206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362631" y="3441291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375354" y="48473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545392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221791" y="170247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349613" y="3525691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209069" y="481780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9161209" y="25424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375354" y="2212258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281947" y="1950281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868993" y="2703871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868993" y="4424517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388076" y="5309419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073481" y="4364927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362335" y="3381701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234513" y="2194084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728152" y="2685697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375354" y="3034078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409804" y="2541707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375354" y="3932904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558114" y="3034078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239766" y="4017304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628534" y="23884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553595" y="172438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521187" y="29210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964857" y="473146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545392" y="394606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719163" y="217237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595812" y="23466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751103" y="288791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683457" y="530699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313941" y="450691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7191075" y="459331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803569" y="3660777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737164" y="326483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483511" y="328730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535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156155" y="19566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156154" y="3677265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168877" y="50832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338915" y="277843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7015314" y="193844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143136" y="3761665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6002592" y="5053780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954732" y="277843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168877" y="2448232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75470" y="2186255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662516" y="2939845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662516" y="4660491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181599" y="5545393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867004" y="4600901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155858" y="3617675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8028036" y="2430058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521675" y="2921671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168877" y="3270052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203327" y="2777681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168877" y="4168878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351637" y="3270052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5033289" y="4253278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422057" y="262445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347118" y="196035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314710" y="315700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758380" y="496743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338915" y="4182042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512686" y="240834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389335" y="25825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544626" y="312388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476980" y="554297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5107464" y="4742886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984598" y="482929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597092" y="3896751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530687" y="350080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277034" y="35232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30D80DB-917F-4A93-A519-53DD07926543}"/>
              </a:ext>
            </a:extLst>
          </p:cNvPr>
          <p:cNvSpPr txBox="1"/>
          <p:nvPr/>
        </p:nvSpPr>
        <p:spPr>
          <a:xfrm>
            <a:off x="1179871" y="442452"/>
            <a:ext cx="98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not </a:t>
            </a:r>
            <a:r>
              <a:rPr lang="tr-TR" dirty="0" err="1"/>
              <a:t>spanned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 </a:t>
            </a:r>
            <a:r>
              <a:rPr lang="tr-TR" dirty="0" err="1"/>
              <a:t>now</a:t>
            </a:r>
            <a:r>
              <a:rPr lang="tr-TR" dirty="0"/>
              <a:t>.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G, </a:t>
            </a:r>
            <a:r>
              <a:rPr lang="tr-TR" dirty="0" err="1"/>
              <a:t>the</a:t>
            </a:r>
            <a:r>
              <a:rPr lang="tr-TR" dirty="0"/>
              <a:t> H-G </a:t>
            </a:r>
            <a:r>
              <a:rPr lang="tr-TR" dirty="0" err="1"/>
              <a:t>edge</a:t>
            </a:r>
            <a:r>
              <a:rPr lang="tr-TR" dirty="0"/>
              <a:t> has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3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EE987A9-C4FC-414C-9F2E-0D97DBB7871A}"/>
              </a:ext>
            </a:extLst>
          </p:cNvPr>
          <p:cNvSpPr/>
          <p:nvPr/>
        </p:nvSpPr>
        <p:spPr>
          <a:xfrm>
            <a:off x="3038169" y="160265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667FAA-A90D-43DB-96D3-A9F68486076A}"/>
              </a:ext>
            </a:extLst>
          </p:cNvPr>
          <p:cNvSpPr/>
          <p:nvPr/>
        </p:nvSpPr>
        <p:spPr>
          <a:xfrm>
            <a:off x="3038168" y="3323304"/>
            <a:ext cx="1012723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8C0E88-CE9C-4D7A-BA75-12077CB07FC9}"/>
              </a:ext>
            </a:extLst>
          </p:cNvPr>
          <p:cNvSpPr/>
          <p:nvPr/>
        </p:nvSpPr>
        <p:spPr>
          <a:xfrm>
            <a:off x="4050891" y="4729316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9B626-5892-4D6D-844E-1CDD00E31032}"/>
              </a:ext>
            </a:extLst>
          </p:cNvPr>
          <p:cNvSpPr/>
          <p:nvPr/>
        </p:nvSpPr>
        <p:spPr>
          <a:xfrm>
            <a:off x="5220929" y="24244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2AF61F-447C-4BB7-9597-E76641A594FB}"/>
              </a:ext>
            </a:extLst>
          </p:cNvPr>
          <p:cNvSpPr/>
          <p:nvPr/>
        </p:nvSpPr>
        <p:spPr>
          <a:xfrm>
            <a:off x="6897328" y="158448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84373-05B7-44DB-9110-C3A0E037B9AC}"/>
              </a:ext>
            </a:extLst>
          </p:cNvPr>
          <p:cNvSpPr/>
          <p:nvPr/>
        </p:nvSpPr>
        <p:spPr>
          <a:xfrm>
            <a:off x="7025150" y="3407704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3053-0DAD-4020-B21E-3BDAB25A9A0D}"/>
              </a:ext>
            </a:extLst>
          </p:cNvPr>
          <p:cNvSpPr/>
          <p:nvPr/>
        </p:nvSpPr>
        <p:spPr>
          <a:xfrm>
            <a:off x="5884606" y="4699819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DD5DBF-2543-4928-8FA7-33D981D72FE0}"/>
              </a:ext>
            </a:extLst>
          </p:cNvPr>
          <p:cNvSpPr/>
          <p:nvPr/>
        </p:nvSpPr>
        <p:spPr>
          <a:xfrm>
            <a:off x="8836746" y="2424478"/>
            <a:ext cx="1012722" cy="98322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2CE98CF-2E4E-4D1A-B664-72CEC650732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4050891" y="2094271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889E45AC-145D-4E17-A5A2-C13BA83684C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957484" y="1832294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87B9C12E-85E8-4040-BC18-1D988B597C93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544530" y="2585884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95907A55-072D-4B11-800F-F4419CFFDB5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3544530" y="4306530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00D45E7B-993A-47C3-AB97-CC6ED461A22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063613" y="5191432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D2C8097C-C3D5-46E8-8C87-A2C66EE80F5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6749018" y="4246940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7F5A024A-4240-4EE7-90E9-5AC98FF88047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8037872" y="3263714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D0DDD8C9-A5F3-4A04-BD01-BD85DAB5B097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910050" y="2076097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374477C-E83C-4708-B993-1DD9F72A6E1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403689" y="2567710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F795A82E-97FB-4187-9334-B8C28CE9439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4050891" y="2916091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1E0B5378-2611-47B7-91C6-1A06F7CC282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085341" y="2423720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90F42B62-2BA1-4EFC-BF96-1D46CE812BA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050891" y="3814917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D20E30DF-E595-4B5F-9BF5-DC55B82E56C4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233651" y="2916091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72F4A52-28F0-486A-9730-EC7557A95069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4915303" y="3899317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DCEA665-F954-4694-B55A-1551741BF1C0}"/>
              </a:ext>
            </a:extLst>
          </p:cNvPr>
          <p:cNvSpPr txBox="1"/>
          <p:nvPr/>
        </p:nvSpPr>
        <p:spPr>
          <a:xfrm>
            <a:off x="4304071" y="2270494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9BD9F5B1-9424-4A21-ADB8-DE3ED2F525FF}"/>
              </a:ext>
            </a:extLst>
          </p:cNvPr>
          <p:cNvSpPr txBox="1"/>
          <p:nvPr/>
        </p:nvSpPr>
        <p:spPr>
          <a:xfrm>
            <a:off x="5229132" y="160639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B25A90A-8C89-4C3D-B0C2-8C08271E3EAA}"/>
              </a:ext>
            </a:extLst>
          </p:cNvPr>
          <p:cNvSpPr txBox="1"/>
          <p:nvPr/>
        </p:nvSpPr>
        <p:spPr>
          <a:xfrm>
            <a:off x="3196724" y="280304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79352051-31F4-4434-BA9B-954946DCD646}"/>
              </a:ext>
            </a:extLst>
          </p:cNvPr>
          <p:cNvSpPr txBox="1"/>
          <p:nvPr/>
        </p:nvSpPr>
        <p:spPr>
          <a:xfrm>
            <a:off x="3640394" y="461347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5FDFC0E7-3FCE-4816-9020-C34EF0916EBF}"/>
              </a:ext>
            </a:extLst>
          </p:cNvPr>
          <p:cNvSpPr txBox="1"/>
          <p:nvPr/>
        </p:nvSpPr>
        <p:spPr>
          <a:xfrm>
            <a:off x="5220929" y="3828081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2BEAB03B-A5D0-4E97-BD2B-E0E9BDEA01E8}"/>
              </a:ext>
            </a:extLst>
          </p:cNvPr>
          <p:cNvSpPr txBox="1"/>
          <p:nvPr/>
        </p:nvSpPr>
        <p:spPr>
          <a:xfrm>
            <a:off x="8394700" y="205438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1773838-7CC4-4284-B716-87125381AF90}"/>
              </a:ext>
            </a:extLst>
          </p:cNvPr>
          <p:cNvSpPr txBox="1"/>
          <p:nvPr/>
        </p:nvSpPr>
        <p:spPr>
          <a:xfrm>
            <a:off x="6271349" y="2228633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8D2D3D8C-5117-42EB-9648-9A454F9395D9}"/>
              </a:ext>
            </a:extLst>
          </p:cNvPr>
          <p:cNvSpPr txBox="1"/>
          <p:nvPr/>
        </p:nvSpPr>
        <p:spPr>
          <a:xfrm>
            <a:off x="7426640" y="2769928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7BE2B90-2619-41CB-84E5-3B42AC51A5AA}"/>
              </a:ext>
            </a:extLst>
          </p:cNvPr>
          <p:cNvSpPr txBox="1"/>
          <p:nvPr/>
        </p:nvSpPr>
        <p:spPr>
          <a:xfrm>
            <a:off x="5358994" y="5189009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7DB62776-50E3-4D15-B72D-026417ADB187}"/>
              </a:ext>
            </a:extLst>
          </p:cNvPr>
          <p:cNvSpPr txBox="1"/>
          <p:nvPr/>
        </p:nvSpPr>
        <p:spPr>
          <a:xfrm>
            <a:off x="4989478" y="4388925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32CDB759-7D35-4766-8895-2667FE10250C}"/>
              </a:ext>
            </a:extLst>
          </p:cNvPr>
          <p:cNvSpPr txBox="1"/>
          <p:nvPr/>
        </p:nvSpPr>
        <p:spPr>
          <a:xfrm>
            <a:off x="6866612" y="447533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12F9C535-E635-49A6-932E-08F2347013DB}"/>
              </a:ext>
            </a:extLst>
          </p:cNvPr>
          <p:cNvSpPr txBox="1"/>
          <p:nvPr/>
        </p:nvSpPr>
        <p:spPr>
          <a:xfrm>
            <a:off x="8479106" y="3542790"/>
            <a:ext cx="5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F2CFBAD6-4417-4E1A-A0A3-7712BC07C40A}"/>
              </a:ext>
            </a:extLst>
          </p:cNvPr>
          <p:cNvSpPr txBox="1"/>
          <p:nvPr/>
        </p:nvSpPr>
        <p:spPr>
          <a:xfrm>
            <a:off x="6412701" y="3146847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5C46B350-BAC9-4224-8418-76B9A0CE07D6}"/>
              </a:ext>
            </a:extLst>
          </p:cNvPr>
          <p:cNvSpPr txBox="1"/>
          <p:nvPr/>
        </p:nvSpPr>
        <p:spPr>
          <a:xfrm>
            <a:off x="4159048" y="3169320"/>
            <a:ext cx="35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CE6E249-48EB-4B39-B363-88DFF08B9ED5}"/>
              </a:ext>
            </a:extLst>
          </p:cNvPr>
          <p:cNvSpPr txBox="1"/>
          <p:nvPr/>
        </p:nvSpPr>
        <p:spPr>
          <a:xfrm>
            <a:off x="1150374" y="393290"/>
            <a:ext cx="9891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And</a:t>
            </a:r>
            <a:r>
              <a:rPr lang="tr-TR" sz="3200" dirty="0"/>
              <a:t> here is </a:t>
            </a:r>
            <a:r>
              <a:rPr lang="tr-TR" sz="3200" dirty="0" err="1"/>
              <a:t>the</a:t>
            </a:r>
            <a:r>
              <a:rPr lang="tr-TR" sz="3200" dirty="0"/>
              <a:t> final MST:</a:t>
            </a:r>
          </a:p>
        </p:txBody>
      </p:sp>
    </p:spTree>
    <p:extLst>
      <p:ext uri="{BB962C8B-B14F-4D97-AF65-F5344CB8AC3E}">
        <p14:creationId xmlns:p14="http://schemas.microsoft.com/office/powerpoint/2010/main" val="326875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D08E40-095A-4703-8A54-A43B69B4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A2DA90-1151-46C9-A9C0-67383EDC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Kruskal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949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05546B9-7A7D-454D-ABD6-A5F19C59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2" y="0"/>
            <a:ext cx="8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5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10C1333-4CF5-46E3-BB91-C57743F693DA}"/>
              </a:ext>
            </a:extLst>
          </p:cNvPr>
          <p:cNvSpPr txBox="1"/>
          <p:nvPr/>
        </p:nvSpPr>
        <p:spPr>
          <a:xfrm>
            <a:off x="1071716" y="334297"/>
            <a:ext cx="1029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Kruskal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edge-list</a:t>
            </a:r>
            <a:r>
              <a:rPr lang="tr-TR" dirty="0"/>
              <a:t> in </a:t>
            </a:r>
            <a:r>
              <a:rPr lang="tr-TR" dirty="0" err="1"/>
              <a:t>ascending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of </a:t>
            </a:r>
            <a:r>
              <a:rPr lang="tr-TR" dirty="0" err="1"/>
              <a:t>vertexes</a:t>
            </a:r>
            <a:r>
              <a:rPr lang="tr-TR" dirty="0"/>
              <a:t> (U: </a:t>
            </a:r>
            <a:r>
              <a:rPr lang="tr-TR" dirty="0" err="1"/>
              <a:t>Unvisited</a:t>
            </a:r>
            <a:r>
              <a:rPr lang="tr-TR" dirty="0"/>
              <a:t>; V:Visited)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2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10C1333-4CF5-46E3-BB91-C57743F693DA}"/>
              </a:ext>
            </a:extLst>
          </p:cNvPr>
          <p:cNvSpPr txBox="1"/>
          <p:nvPr/>
        </p:nvSpPr>
        <p:spPr>
          <a:xfrm>
            <a:off x="1071716" y="334297"/>
            <a:ext cx="102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A-D </a:t>
            </a:r>
            <a:r>
              <a:rPr lang="tr-TR" dirty="0" err="1"/>
              <a:t>edge</a:t>
            </a:r>
            <a:r>
              <a:rPr lang="tr-TR" dirty="0"/>
              <a:t>. A </a:t>
            </a:r>
            <a:r>
              <a:rPr lang="tr-TR" dirty="0" err="1"/>
              <a:t>and</a:t>
            </a:r>
            <a:r>
              <a:rPr lang="tr-TR" dirty="0"/>
              <a:t> D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A-D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2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36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6EC17E0-67B5-4333-8F15-FA89E3C58CDF}"/>
              </a:ext>
            </a:extLst>
          </p:cNvPr>
          <p:cNvSpPr txBox="1"/>
          <p:nvPr/>
        </p:nvSpPr>
        <p:spPr>
          <a:xfrm>
            <a:off x="1071716" y="294968"/>
            <a:ext cx="10245213" cy="37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A-B </a:t>
            </a:r>
            <a:r>
              <a:rPr lang="tr-TR" dirty="0" err="1"/>
              <a:t>edge</a:t>
            </a:r>
            <a:r>
              <a:rPr lang="tr-TR" dirty="0"/>
              <a:t>. A is </a:t>
            </a:r>
            <a:r>
              <a:rPr lang="tr-TR" dirty="0" err="1"/>
              <a:t>visited</a:t>
            </a:r>
            <a:r>
              <a:rPr lang="tr-TR" dirty="0"/>
              <a:t> but B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A-B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6285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DF4F9A-DAEF-43DD-9EC9-D4A52794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2" y="0"/>
            <a:ext cx="884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43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1F20FEC7-B1E5-4C21-A3DE-336E577F5549}"/>
              </a:ext>
            </a:extLst>
          </p:cNvPr>
          <p:cNvSpPr txBox="1"/>
          <p:nvPr/>
        </p:nvSpPr>
        <p:spPr>
          <a:xfrm>
            <a:off x="999613" y="294968"/>
            <a:ext cx="995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D-C </a:t>
            </a:r>
            <a:r>
              <a:rPr lang="tr-TR" dirty="0" err="1"/>
              <a:t>edge</a:t>
            </a:r>
            <a:r>
              <a:rPr lang="tr-TR" dirty="0"/>
              <a:t>. D is </a:t>
            </a:r>
            <a:r>
              <a:rPr lang="tr-TR" dirty="0" err="1"/>
              <a:t>visited</a:t>
            </a:r>
            <a:r>
              <a:rPr lang="tr-TR" dirty="0"/>
              <a:t> but C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D-C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 </a:t>
            </a:r>
          </a:p>
        </p:txBody>
      </p:sp>
    </p:spTree>
    <p:extLst>
      <p:ext uri="{BB962C8B-B14F-4D97-AF65-F5344CB8AC3E}">
        <p14:creationId xmlns:p14="http://schemas.microsoft.com/office/powerpoint/2010/main" val="31084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79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B4C900BA-E119-4870-8B3A-3A9C52A049D7}"/>
              </a:ext>
            </a:extLst>
          </p:cNvPr>
          <p:cNvSpPr txBox="1"/>
          <p:nvPr/>
        </p:nvSpPr>
        <p:spPr>
          <a:xfrm>
            <a:off x="1071716" y="314632"/>
            <a:ext cx="100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B-F </a:t>
            </a:r>
            <a:r>
              <a:rPr lang="tr-TR" dirty="0" err="1"/>
              <a:t>edge</a:t>
            </a:r>
            <a:r>
              <a:rPr lang="tr-TR" dirty="0"/>
              <a:t>. B is </a:t>
            </a:r>
            <a:r>
              <a:rPr lang="tr-TR" dirty="0" err="1"/>
              <a:t>visited</a:t>
            </a:r>
            <a:r>
              <a:rPr lang="tr-TR" dirty="0"/>
              <a:t> but F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B-F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3652507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5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7695F342-A080-4D38-BF38-4E1FE1914461}"/>
              </a:ext>
            </a:extLst>
          </p:cNvPr>
          <p:cNvSpPr txBox="1"/>
          <p:nvPr/>
        </p:nvSpPr>
        <p:spPr>
          <a:xfrm>
            <a:off x="1071716" y="344129"/>
            <a:ext cx="97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C-E </a:t>
            </a:r>
            <a:r>
              <a:rPr lang="tr-TR" dirty="0" err="1"/>
              <a:t>edge</a:t>
            </a:r>
            <a:r>
              <a:rPr lang="tr-TR" dirty="0"/>
              <a:t>. C is </a:t>
            </a:r>
            <a:r>
              <a:rPr lang="tr-TR" dirty="0" err="1"/>
              <a:t>visited</a:t>
            </a:r>
            <a:r>
              <a:rPr lang="tr-TR" dirty="0"/>
              <a:t> but E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 C-E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1114696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2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90463E42-734F-4B48-871F-DC6230DC1FD7}"/>
              </a:ext>
            </a:extLst>
          </p:cNvPr>
          <p:cNvSpPr txBox="1"/>
          <p:nvPr/>
        </p:nvSpPr>
        <p:spPr>
          <a:xfrm>
            <a:off x="1071716" y="294968"/>
            <a:ext cx="97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E-H </a:t>
            </a:r>
            <a:r>
              <a:rPr lang="tr-TR" dirty="0" err="1"/>
              <a:t>edge</a:t>
            </a:r>
            <a:r>
              <a:rPr lang="tr-TR" dirty="0"/>
              <a:t>. E is </a:t>
            </a:r>
            <a:r>
              <a:rPr lang="tr-TR" dirty="0" err="1"/>
              <a:t>visited</a:t>
            </a:r>
            <a:r>
              <a:rPr lang="tr-TR" dirty="0"/>
              <a:t> but H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E-H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1865538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315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FEAFE546-47CE-4A1F-AC8C-BF0900ACD96E}"/>
              </a:ext>
            </a:extLst>
          </p:cNvPr>
          <p:cNvSpPr txBox="1"/>
          <p:nvPr/>
        </p:nvSpPr>
        <p:spPr>
          <a:xfrm>
            <a:off x="1081548" y="353961"/>
            <a:ext cx="100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G-H </a:t>
            </a:r>
            <a:r>
              <a:rPr lang="tr-TR" dirty="0" err="1"/>
              <a:t>edge</a:t>
            </a:r>
            <a:r>
              <a:rPr lang="tr-TR" dirty="0"/>
              <a:t>. H is </a:t>
            </a:r>
            <a:r>
              <a:rPr lang="tr-TR" dirty="0" err="1"/>
              <a:t>visited</a:t>
            </a:r>
            <a:r>
              <a:rPr lang="tr-TR" dirty="0"/>
              <a:t> but G is </a:t>
            </a:r>
            <a:r>
              <a:rPr lang="tr-TR" dirty="0" err="1"/>
              <a:t>unvisited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G-H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MST.</a:t>
            </a:r>
          </a:p>
        </p:txBody>
      </p:sp>
    </p:spTree>
    <p:extLst>
      <p:ext uri="{BB962C8B-B14F-4D97-AF65-F5344CB8AC3E}">
        <p14:creationId xmlns:p14="http://schemas.microsoft.com/office/powerpoint/2010/main" val="34570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2926B04A-157D-4B2C-9215-F1D2EBD13BE3}"/>
              </a:ext>
            </a:extLst>
          </p:cNvPr>
          <p:cNvSpPr txBox="1"/>
          <p:nvPr/>
        </p:nvSpPr>
        <p:spPr>
          <a:xfrm>
            <a:off x="1125793" y="140627"/>
            <a:ext cx="994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is E.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initialize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9B38F3EE-E378-4505-ADD7-F51FFAFD2CFC}"/>
              </a:ext>
            </a:extLst>
          </p:cNvPr>
          <p:cNvGraphicFramePr>
            <a:graphicFrameLocks noGrp="1"/>
          </p:cNvGraphicFramePr>
          <p:nvPr/>
        </p:nvGraphicFramePr>
        <p:xfrm>
          <a:off x="1125793" y="650862"/>
          <a:ext cx="9940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F7C106A6-0DE5-45A7-8E39-5BF307727CA0}"/>
              </a:ext>
            </a:extLst>
          </p:cNvPr>
          <p:cNvSpPr txBox="1"/>
          <p:nvPr/>
        </p:nvSpPr>
        <p:spPr>
          <a:xfrm>
            <a:off x="1125793" y="1533445"/>
            <a:ext cx="994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C </a:t>
            </a:r>
            <a:r>
              <a:rPr lang="tr-TR" dirty="0" err="1"/>
              <a:t>with</a:t>
            </a:r>
            <a:r>
              <a:rPr lang="tr-TR" dirty="0"/>
              <a:t> 3.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C,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A-B-D. </a:t>
            </a:r>
            <a:r>
              <a:rPr lang="tr-TR" dirty="0" err="1"/>
              <a:t>For</a:t>
            </a:r>
            <a:r>
              <a:rPr lang="tr-TR" dirty="0"/>
              <a:t> A, it is 3+5=8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NULL.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NULL </a:t>
            </a:r>
            <a:r>
              <a:rPr lang="tr-TR" dirty="0" err="1"/>
              <a:t>to</a:t>
            </a:r>
            <a:r>
              <a:rPr lang="tr-TR" dirty="0"/>
              <a:t> 8. </a:t>
            </a:r>
            <a:r>
              <a:rPr lang="tr-TR" dirty="0" err="1"/>
              <a:t>For</a:t>
            </a:r>
            <a:r>
              <a:rPr lang="tr-TR" dirty="0"/>
              <a:t> B, 7+3 =10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D, 3+3=6 &lt;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7 </a:t>
            </a:r>
            <a:r>
              <a:rPr lang="tr-TR" dirty="0" err="1"/>
              <a:t>to</a:t>
            </a:r>
            <a:r>
              <a:rPr lang="tr-TR" dirty="0"/>
              <a:t> 6.</a:t>
            </a:r>
          </a:p>
        </p:txBody>
      </p:sp>
      <p:graphicFrame>
        <p:nvGraphicFramePr>
          <p:cNvPr id="7" name="Tablo 5">
            <a:extLst>
              <a:ext uri="{FF2B5EF4-FFF2-40B4-BE49-F238E27FC236}">
                <a16:creationId xmlns:a16="http://schemas.microsoft.com/office/drawing/2014/main" id="{3E4988A7-581D-4D46-BA0A-8D60513F9167}"/>
              </a:ext>
            </a:extLst>
          </p:cNvPr>
          <p:cNvGraphicFramePr>
            <a:graphicFrameLocks noGrp="1"/>
          </p:cNvGraphicFramePr>
          <p:nvPr/>
        </p:nvGraphicFramePr>
        <p:xfrm>
          <a:off x="1125793" y="2642499"/>
          <a:ext cx="9940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FDD241E2-C4DB-4FC8-9D90-0EF462DC9A80}"/>
              </a:ext>
            </a:extLst>
          </p:cNvPr>
          <p:cNvSpPr txBox="1"/>
          <p:nvPr/>
        </p:nvSpPr>
        <p:spPr>
          <a:xfrm>
            <a:off x="1125793" y="3940743"/>
            <a:ext cx="994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H </a:t>
            </a:r>
            <a:r>
              <a:rPr lang="tr-TR" dirty="0" err="1"/>
              <a:t>with</a:t>
            </a:r>
            <a:r>
              <a:rPr lang="tr-TR" dirty="0"/>
              <a:t> 3.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H,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G. </a:t>
            </a:r>
            <a:r>
              <a:rPr lang="tr-TR" dirty="0" err="1"/>
              <a:t>For</a:t>
            </a:r>
            <a:r>
              <a:rPr lang="tr-TR" dirty="0"/>
              <a:t> G, it is 4+3=7 &lt;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8 </a:t>
            </a:r>
            <a:r>
              <a:rPr lang="tr-TR" dirty="0" err="1"/>
              <a:t>to</a:t>
            </a:r>
            <a:r>
              <a:rPr lang="tr-TR" dirty="0"/>
              <a:t> 7.</a:t>
            </a:r>
          </a:p>
        </p:txBody>
      </p:sp>
      <p:graphicFrame>
        <p:nvGraphicFramePr>
          <p:cNvPr id="10" name="Tablo 5">
            <a:extLst>
              <a:ext uri="{FF2B5EF4-FFF2-40B4-BE49-F238E27FC236}">
                <a16:creationId xmlns:a16="http://schemas.microsoft.com/office/drawing/2014/main" id="{8BFC4E94-B8D4-4BD7-B1FC-7E66F10A00C4}"/>
              </a:ext>
            </a:extLst>
          </p:cNvPr>
          <p:cNvGraphicFramePr>
            <a:graphicFrameLocks noGrp="1"/>
          </p:cNvGraphicFramePr>
          <p:nvPr/>
        </p:nvGraphicFramePr>
        <p:xfrm>
          <a:off x="1125793" y="4696963"/>
          <a:ext cx="99404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71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strike="sngStrike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20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C0A4848-2E14-4177-A838-E967D8B7CE50}"/>
              </a:ext>
            </a:extLst>
          </p:cNvPr>
          <p:cNvSpPr txBox="1"/>
          <p:nvPr/>
        </p:nvSpPr>
        <p:spPr>
          <a:xfrm>
            <a:off x="1071716" y="2035278"/>
            <a:ext cx="15141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trike="sngStrike" dirty="0"/>
              <a:t>A-D: 1</a:t>
            </a:r>
          </a:p>
          <a:p>
            <a:r>
              <a:rPr lang="tr-TR" strike="sngStrike" dirty="0"/>
              <a:t>A-B: 2</a:t>
            </a:r>
          </a:p>
          <a:p>
            <a:r>
              <a:rPr lang="tr-TR" strike="sngStrike" dirty="0"/>
              <a:t>D-C: 3</a:t>
            </a:r>
          </a:p>
          <a:p>
            <a:r>
              <a:rPr lang="tr-TR" strike="sngStrike" dirty="0"/>
              <a:t>B-F: 3</a:t>
            </a:r>
          </a:p>
          <a:p>
            <a:r>
              <a:rPr lang="tr-TR" strike="sngStrike" dirty="0"/>
              <a:t>C-E: 3</a:t>
            </a:r>
          </a:p>
          <a:p>
            <a:r>
              <a:rPr lang="tr-TR" strike="sngStrike" dirty="0"/>
              <a:t>E-H: 3</a:t>
            </a:r>
          </a:p>
          <a:p>
            <a:r>
              <a:rPr lang="tr-TR" strike="sngStrike" dirty="0"/>
              <a:t>G-H: 4</a:t>
            </a:r>
          </a:p>
          <a:p>
            <a:r>
              <a:rPr lang="tr-TR" dirty="0"/>
              <a:t>A-C: 5</a:t>
            </a:r>
          </a:p>
          <a:p>
            <a:r>
              <a:rPr lang="tr-TR" dirty="0"/>
              <a:t>D-E: 7</a:t>
            </a:r>
          </a:p>
          <a:p>
            <a:r>
              <a:rPr lang="tr-TR" dirty="0"/>
              <a:t>B-E: 8</a:t>
            </a:r>
          </a:p>
          <a:p>
            <a:r>
              <a:rPr lang="tr-TR" dirty="0"/>
              <a:t>G-E: 8</a:t>
            </a:r>
          </a:p>
          <a:p>
            <a:r>
              <a:rPr lang="tr-TR" dirty="0"/>
              <a:t>D-G: 9</a:t>
            </a:r>
          </a:p>
          <a:p>
            <a:r>
              <a:rPr lang="tr-TR" dirty="0"/>
              <a:t>E-F: 10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7486B539-3F67-4444-AE7F-4425AFAFD806}"/>
              </a:ext>
            </a:extLst>
          </p:cNvPr>
          <p:cNvGraphicFramePr>
            <a:graphicFrameLocks noGrp="1"/>
          </p:cNvGraphicFramePr>
          <p:nvPr/>
        </p:nvGraphicFramePr>
        <p:xfrm>
          <a:off x="999613" y="107894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2811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912210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11733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2252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64164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8520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07555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96000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404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9627B00-3802-44C9-AA2E-77E99E518F6E}"/>
              </a:ext>
            </a:extLst>
          </p:cNvPr>
          <p:cNvSpPr/>
          <p:nvPr/>
        </p:nvSpPr>
        <p:spPr>
          <a:xfrm>
            <a:off x="3755923" y="234007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E8E14-787B-4AEF-AF9F-D99A62C95C29}"/>
              </a:ext>
            </a:extLst>
          </p:cNvPr>
          <p:cNvSpPr/>
          <p:nvPr/>
        </p:nvSpPr>
        <p:spPr>
          <a:xfrm>
            <a:off x="3755922" y="406072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91190C-2917-4324-B358-634D69DD4D68}"/>
              </a:ext>
            </a:extLst>
          </p:cNvPr>
          <p:cNvSpPr/>
          <p:nvPr/>
        </p:nvSpPr>
        <p:spPr>
          <a:xfrm>
            <a:off x="4768645" y="546673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4263CD-FA45-4D2E-8B45-9CC6A036D47B}"/>
              </a:ext>
            </a:extLst>
          </p:cNvPr>
          <p:cNvSpPr/>
          <p:nvPr/>
        </p:nvSpPr>
        <p:spPr>
          <a:xfrm>
            <a:off x="5938683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EE662-D6B2-4D40-B457-716061113652}"/>
              </a:ext>
            </a:extLst>
          </p:cNvPr>
          <p:cNvSpPr/>
          <p:nvPr/>
        </p:nvSpPr>
        <p:spPr>
          <a:xfrm>
            <a:off x="7615082" y="232190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68C29-FE9E-475B-ADF9-55F95C1CF902}"/>
              </a:ext>
            </a:extLst>
          </p:cNvPr>
          <p:cNvSpPr/>
          <p:nvPr/>
        </p:nvSpPr>
        <p:spPr>
          <a:xfrm>
            <a:off x="7742904" y="414512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4B79C-5D5B-42B7-A9C5-34CA169635BD}"/>
              </a:ext>
            </a:extLst>
          </p:cNvPr>
          <p:cNvSpPr/>
          <p:nvPr/>
        </p:nvSpPr>
        <p:spPr>
          <a:xfrm>
            <a:off x="6602360" y="543723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B57D49-12EF-4F0E-9E3E-87F213E876B4}"/>
              </a:ext>
            </a:extLst>
          </p:cNvPr>
          <p:cNvSpPr/>
          <p:nvPr/>
        </p:nvSpPr>
        <p:spPr>
          <a:xfrm>
            <a:off x="9554500" y="316189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B58EA8C5-D204-4C5E-A8CB-82F464998E40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4768645" y="283169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F8EE6127-25A3-4296-B2B4-0E5EB387B4C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75238" y="256971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E80CD42-8E02-433E-BEC4-537FFEFFB9F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262284" y="332330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359C901E-E14F-4BE5-9EAD-C5E92DD1F0E3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4262284" y="504394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69FE32B-2811-45AA-B20D-CAF2CABDB29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781367" y="592885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EA914BC5-15FA-4BD5-A266-EBF6000C3DDF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7466772" y="498435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12D36FBC-072B-4877-96AD-46300981DA6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8755626" y="400113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>
            <a:extLst>
              <a:ext uri="{FF2B5EF4-FFF2-40B4-BE49-F238E27FC236}">
                <a16:creationId xmlns:a16="http://schemas.microsoft.com/office/drawing/2014/main" id="{86B0EF9D-C6A7-44B1-9E33-BB440166E243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8627804" y="281351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>
            <a:extLst>
              <a:ext uri="{FF2B5EF4-FFF2-40B4-BE49-F238E27FC236}">
                <a16:creationId xmlns:a16="http://schemas.microsoft.com/office/drawing/2014/main" id="{78BBBD9D-8C27-4D89-BE94-8B092FAF534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21443" y="330512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E5650A7B-950B-44ED-B0E6-5B3952336E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768645" y="365351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58C956E5-B9E4-4B49-9791-0B1AC2FC65CA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803095" y="316113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8D025D88-3772-4267-A6B1-78E750BD518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768645" y="455233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FC9EAE0-BF4D-485D-9D5A-C0C5FFFAFE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6951405" y="365351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>
            <a:extLst>
              <a:ext uri="{FF2B5EF4-FFF2-40B4-BE49-F238E27FC236}">
                <a16:creationId xmlns:a16="http://schemas.microsoft.com/office/drawing/2014/main" id="{8341E6CC-325E-4777-BC60-587B0175F262}"/>
              </a:ext>
            </a:extLst>
          </p:cNvPr>
          <p:cNvCxnSpPr>
            <a:cxnSpLocks/>
            <a:stCxn id="7" idx="7"/>
            <a:endCxn id="10" idx="2"/>
          </p:cNvCxnSpPr>
          <p:nvPr/>
        </p:nvCxnSpPr>
        <p:spPr>
          <a:xfrm flipV="1">
            <a:off x="5633057" y="463673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2784C5A9-F687-4234-962D-61355AA139A3}"/>
              </a:ext>
            </a:extLst>
          </p:cNvPr>
          <p:cNvSpPr txBox="1"/>
          <p:nvPr/>
        </p:nvSpPr>
        <p:spPr>
          <a:xfrm>
            <a:off x="1071716" y="304800"/>
            <a:ext cx="97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Since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MST </a:t>
            </a:r>
            <a:r>
              <a:rPr lang="tr-TR" dirty="0" err="1"/>
              <a:t>spans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done.</a:t>
            </a:r>
          </a:p>
        </p:txBody>
      </p:sp>
    </p:spTree>
    <p:extLst>
      <p:ext uri="{BB962C8B-B14F-4D97-AF65-F5344CB8AC3E}">
        <p14:creationId xmlns:p14="http://schemas.microsoft.com/office/powerpoint/2010/main" val="3823788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D594C6-7DA8-4E18-832E-DCE5903A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MST: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41D9C9-E6BF-451C-A381-601D207D9022}"/>
              </a:ext>
            </a:extLst>
          </p:cNvPr>
          <p:cNvSpPr/>
          <p:nvPr/>
        </p:nvSpPr>
        <p:spPr>
          <a:xfrm>
            <a:off x="2576053" y="211556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637-4680-4052-855B-64B1DB632218}"/>
              </a:ext>
            </a:extLst>
          </p:cNvPr>
          <p:cNvSpPr/>
          <p:nvPr/>
        </p:nvSpPr>
        <p:spPr>
          <a:xfrm>
            <a:off x="2576052" y="3836213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1DEB35-2A3B-4C92-B05D-5A8755EF699B}"/>
              </a:ext>
            </a:extLst>
          </p:cNvPr>
          <p:cNvSpPr/>
          <p:nvPr/>
        </p:nvSpPr>
        <p:spPr>
          <a:xfrm>
            <a:off x="3588775" y="5242225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046C3-A263-44DD-A04F-536EAF928969}"/>
              </a:ext>
            </a:extLst>
          </p:cNvPr>
          <p:cNvSpPr/>
          <p:nvPr/>
        </p:nvSpPr>
        <p:spPr>
          <a:xfrm>
            <a:off x="4758813" y="293738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181137-628A-49E8-9B8C-61C5F6C68525}"/>
              </a:ext>
            </a:extLst>
          </p:cNvPr>
          <p:cNvSpPr/>
          <p:nvPr/>
        </p:nvSpPr>
        <p:spPr>
          <a:xfrm>
            <a:off x="6435212" y="209739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DAC425-679C-4EB7-9700-B15390DD1374}"/>
              </a:ext>
            </a:extLst>
          </p:cNvPr>
          <p:cNvSpPr/>
          <p:nvPr/>
        </p:nvSpPr>
        <p:spPr>
          <a:xfrm>
            <a:off x="6563034" y="3920613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DAD859-0EA7-4D12-8711-E03BA385BC28}"/>
              </a:ext>
            </a:extLst>
          </p:cNvPr>
          <p:cNvSpPr/>
          <p:nvPr/>
        </p:nvSpPr>
        <p:spPr>
          <a:xfrm>
            <a:off x="5422490" y="5212728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B41CE3-6875-4DAB-B8BD-F5499D6239A8}"/>
              </a:ext>
            </a:extLst>
          </p:cNvPr>
          <p:cNvSpPr/>
          <p:nvPr/>
        </p:nvSpPr>
        <p:spPr>
          <a:xfrm>
            <a:off x="8374630" y="293738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2E28D0E9-EEC1-4195-9C3A-D344E806E279}"/>
              </a:ext>
            </a:extLst>
          </p:cNvPr>
          <p:cNvCxnSpPr>
            <a:stCxn id="3" idx="6"/>
            <a:endCxn id="6" idx="1"/>
          </p:cNvCxnSpPr>
          <p:nvPr/>
        </p:nvCxnSpPr>
        <p:spPr>
          <a:xfrm>
            <a:off x="3588775" y="2607180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52ADA48-B3AE-4E19-8FAF-74F1A817B66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495368" y="2345203"/>
            <a:ext cx="2939844" cy="2438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F49ED552-60FE-460D-8F3B-7A3A8D76AE9A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3082414" y="3098793"/>
            <a:ext cx="0" cy="7374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545CA0F3-34B6-431F-9D7E-B5E557787FDC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082414" y="4819439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03098B1-F601-471A-B6F9-332F6FDD585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01497" y="5704341"/>
            <a:ext cx="820993" cy="2949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F8ADFE9-F21A-4A96-9786-D01CA42E25B4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286902" y="4759849"/>
            <a:ext cx="424442" cy="5968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44037A89-B120-477A-B8DD-0597A3F63BF4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7575756" y="3776623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DFFF80E0-9FBC-4461-8353-677CC8D663C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447934" y="2589006"/>
            <a:ext cx="1075006" cy="4923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CF85F87C-13B0-4861-B5B7-2497EFC7E6D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41573" y="3080619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50EB035-7E69-43D3-9671-241B2183795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588775" y="3429000"/>
            <a:ext cx="1170038" cy="8988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6AEBD86-BF25-464B-A935-584BCF7913D5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623225" y="2936629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5D2E7C1-B177-4752-8D59-57D7D1880B9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88775" y="4327826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186C8205-A468-4E90-BE0A-AA82D37DB77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5771535" y="3429000"/>
            <a:ext cx="939809" cy="6356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C1348DE7-7C8A-46DC-9E31-E5D8D40F92AE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4453187" y="4412226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30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36EE1-C423-4805-8C2F-4D819D12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646C24-D7E8-40D0-896C-D55F6346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Unweighted</a:t>
            </a:r>
            <a:r>
              <a:rPr lang="tr-TR" dirty="0"/>
              <a:t>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748C55-D6C4-4C05-B1F3-1938A5AE3DD8}"/>
              </a:ext>
            </a:extLst>
          </p:cNvPr>
          <p:cNvSpPr/>
          <p:nvPr/>
        </p:nvSpPr>
        <p:spPr>
          <a:xfrm>
            <a:off x="4139381" y="238299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97ED9-A4EE-45EE-B73C-C3A5C393199B}"/>
              </a:ext>
            </a:extLst>
          </p:cNvPr>
          <p:cNvSpPr/>
          <p:nvPr/>
        </p:nvSpPr>
        <p:spPr>
          <a:xfrm>
            <a:off x="4139380" y="4103637"/>
            <a:ext cx="1012723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E50D13-B9A8-4067-A8C9-15AEE53AA960}"/>
              </a:ext>
            </a:extLst>
          </p:cNvPr>
          <p:cNvSpPr/>
          <p:nvPr/>
        </p:nvSpPr>
        <p:spPr>
          <a:xfrm>
            <a:off x="5152103" y="5509649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B067CD-9298-4C27-9B06-C8DBB1B4737A}"/>
              </a:ext>
            </a:extLst>
          </p:cNvPr>
          <p:cNvSpPr/>
          <p:nvPr/>
        </p:nvSpPr>
        <p:spPr>
          <a:xfrm>
            <a:off x="6322141" y="320481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5B137F-BFA4-4BC1-B538-2891638C5A62}"/>
              </a:ext>
            </a:extLst>
          </p:cNvPr>
          <p:cNvSpPr/>
          <p:nvPr/>
        </p:nvSpPr>
        <p:spPr>
          <a:xfrm>
            <a:off x="7998540" y="2364817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84205-88A2-43F6-9455-D742EE5B7DED}"/>
              </a:ext>
            </a:extLst>
          </p:cNvPr>
          <p:cNvSpPr/>
          <p:nvPr/>
        </p:nvSpPr>
        <p:spPr>
          <a:xfrm>
            <a:off x="8126362" y="4188037"/>
            <a:ext cx="1012722" cy="9832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A170F6-05FB-4116-B1C8-8ABBB38E75A4}"/>
              </a:ext>
            </a:extLst>
          </p:cNvPr>
          <p:cNvSpPr/>
          <p:nvPr/>
        </p:nvSpPr>
        <p:spPr>
          <a:xfrm>
            <a:off x="6985818" y="5480152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3EFDE8-83C3-46F4-88A7-B3745E3BB2EE}"/>
              </a:ext>
            </a:extLst>
          </p:cNvPr>
          <p:cNvSpPr/>
          <p:nvPr/>
        </p:nvSpPr>
        <p:spPr>
          <a:xfrm>
            <a:off x="9937958" y="3204811"/>
            <a:ext cx="1012722" cy="983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71EE671-D162-495B-A07E-33764E86A653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5152103" y="2874604"/>
            <a:ext cx="1318348" cy="474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CE783758-01DF-4D15-91DD-32D71A7C0D9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058696" y="2612627"/>
            <a:ext cx="2939844" cy="2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83C5E649-7848-4D9B-A405-ABF28D8BB9B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645742" y="3366217"/>
            <a:ext cx="0" cy="73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B6DF6695-EF07-44AA-8A12-3F29AD720FD7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4645742" y="5086863"/>
            <a:ext cx="654671" cy="5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7271A48-70A0-4DA9-AA89-08909B3944B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6164825" y="5971765"/>
            <a:ext cx="820993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8C0E71F2-2BD1-4218-9FF0-F608284E9C61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7850230" y="5027273"/>
            <a:ext cx="424442" cy="596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8AE0121F-4906-44AA-882B-DA56E4EA5803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9139084" y="4044047"/>
            <a:ext cx="947184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A624A44B-6EDE-4965-9918-80A4A2FA2CA1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9011262" y="2856430"/>
            <a:ext cx="1075006" cy="49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7382008-3A82-4582-BD5B-F1AA1E042686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504901" y="3348043"/>
            <a:ext cx="127822" cy="83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5B5B6B8F-AC6D-4BEB-BFAC-CB057E6604C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152103" y="3696424"/>
            <a:ext cx="1170038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9A44C88-1EB8-4C65-BB00-9FB0323666C9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186553" y="3204053"/>
            <a:ext cx="960297" cy="14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91193DAF-2D5D-440C-8164-C4CB24A8562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5152103" y="4595250"/>
            <a:ext cx="2974259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451480A5-9958-4C2F-BC47-FF551E8ECDC9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7334863" y="3696424"/>
            <a:ext cx="939809" cy="6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D173B8CF-915F-471E-A9BB-24C9A7EA83BE}"/>
              </a:ext>
            </a:extLst>
          </p:cNvPr>
          <p:cNvCxnSpPr>
            <a:cxnSpLocks/>
            <a:stCxn id="6" idx="7"/>
            <a:endCxn id="9" idx="2"/>
          </p:cNvCxnSpPr>
          <p:nvPr/>
        </p:nvCxnSpPr>
        <p:spPr>
          <a:xfrm flipV="1">
            <a:off x="6016515" y="4679650"/>
            <a:ext cx="2109847" cy="97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5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vertex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2913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&lt;-</a:t>
            </a:r>
          </a:p>
          <a:p>
            <a:r>
              <a:rPr lang="tr-TR" dirty="0"/>
              <a:t>D</a:t>
            </a:r>
          </a:p>
          <a:p>
            <a:r>
              <a:rPr lang="tr-TR" dirty="0"/>
              <a:t>E</a:t>
            </a:r>
          </a:p>
          <a:p>
            <a:r>
              <a:rPr lang="tr-TR" dirty="0"/>
              <a:t>H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3376425" y="442097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3056" y="3099361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5628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&lt;-</a:t>
            </a:r>
          </a:p>
          <a:p>
            <a:r>
              <a:rPr lang="tr-TR" dirty="0"/>
              <a:t>E</a:t>
            </a:r>
          </a:p>
          <a:p>
            <a:r>
              <a:rPr lang="tr-TR" dirty="0"/>
              <a:t>H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3376425" y="442097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3056" y="309936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266021" y="225305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8582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&lt;-</a:t>
            </a:r>
          </a:p>
          <a:p>
            <a:r>
              <a:rPr lang="tr-TR" dirty="0"/>
              <a:t>H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184495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04008" y="310044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28825" y="457337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4D0100E9-9627-49BE-9D91-DCC8306CEBFB}"/>
              </a:ext>
            </a:extLst>
          </p:cNvPr>
          <p:cNvSpPr txBox="1"/>
          <p:nvPr/>
        </p:nvSpPr>
        <p:spPr>
          <a:xfrm>
            <a:off x="6612266" y="205197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Adjacent</a:t>
            </a:r>
            <a:endParaRPr lang="tr-TR" dirty="0"/>
          </a:p>
          <a:p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455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&lt;-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7153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 &lt;-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7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76B3B49-CC13-4573-914F-F58DBCA78698}"/>
              </a:ext>
            </a:extLst>
          </p:cNvPr>
          <p:cNvSpPr txBox="1"/>
          <p:nvPr/>
        </p:nvSpPr>
        <p:spPr>
          <a:xfrm>
            <a:off x="1058779" y="304800"/>
            <a:ext cx="1031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D </a:t>
            </a:r>
            <a:r>
              <a:rPr lang="tr-TR" dirty="0" err="1"/>
              <a:t>with</a:t>
            </a:r>
            <a:r>
              <a:rPr lang="tr-TR" dirty="0"/>
              <a:t> 6.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at D,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A-C-G. </a:t>
            </a:r>
            <a:r>
              <a:rPr lang="tr-TR" dirty="0" err="1"/>
              <a:t>For</a:t>
            </a:r>
            <a:r>
              <a:rPr lang="tr-TR" dirty="0"/>
              <a:t> A, it is 6+1=7 &lt;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8 </a:t>
            </a:r>
            <a:r>
              <a:rPr lang="tr-TR" dirty="0" err="1"/>
              <a:t>to</a:t>
            </a:r>
            <a:r>
              <a:rPr lang="tr-TR" dirty="0"/>
              <a:t> 7. </a:t>
            </a:r>
            <a:r>
              <a:rPr lang="tr-TR" dirty="0" err="1"/>
              <a:t>For</a:t>
            </a:r>
            <a:r>
              <a:rPr lang="tr-TR" dirty="0"/>
              <a:t> C, it is 6+3=9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G, it is 6+9=15 &gt;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G.</a:t>
            </a:r>
          </a:p>
        </p:txBody>
      </p:sp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41E57DA0-34EF-43B4-A196-436A14ACDE6D}"/>
              </a:ext>
            </a:extLst>
          </p:cNvPr>
          <p:cNvGraphicFramePr>
            <a:graphicFrameLocks noGrp="1"/>
          </p:cNvGraphicFramePr>
          <p:nvPr/>
        </p:nvGraphicFramePr>
        <p:xfrm>
          <a:off x="1058779" y="1228130"/>
          <a:ext cx="9940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1816A4A5-3D2F-4BFA-A9A9-2157BEAB2A64}"/>
              </a:ext>
            </a:extLst>
          </p:cNvPr>
          <p:cNvSpPr txBox="1"/>
          <p:nvPr/>
        </p:nvSpPr>
        <p:spPr>
          <a:xfrm>
            <a:off x="1058779" y="3255665"/>
            <a:ext cx="9940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A </a:t>
            </a:r>
            <a:r>
              <a:rPr lang="tr-TR" dirty="0" err="1"/>
              <a:t>with</a:t>
            </a:r>
            <a:r>
              <a:rPr lang="tr-TR" dirty="0"/>
              <a:t> 7.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B-C-D. </a:t>
            </a:r>
            <a:r>
              <a:rPr lang="tr-TR" dirty="0" err="1"/>
              <a:t>For</a:t>
            </a:r>
            <a:r>
              <a:rPr lang="tr-TR" dirty="0"/>
              <a:t> B, it is 7+2=9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C, it is 7+5=12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D, it is 7+1=8 &gt; 6. </a:t>
            </a:r>
            <a:r>
              <a:rPr lang="tr-TR" dirty="0" err="1"/>
              <a:t>So</a:t>
            </a:r>
            <a:r>
              <a:rPr lang="tr-TR" dirty="0"/>
              <a:t> 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D.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C234C2A-5EF0-4506-9BB5-4C914A7CAE21}"/>
              </a:ext>
            </a:extLst>
          </p:cNvPr>
          <p:cNvGraphicFramePr>
            <a:graphicFrameLocks noGrp="1"/>
          </p:cNvGraphicFramePr>
          <p:nvPr/>
        </p:nvGraphicFramePr>
        <p:xfrm>
          <a:off x="1058779" y="4352330"/>
          <a:ext cx="99404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90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04490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15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 &lt;-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98271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7571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 &lt;-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822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 &lt;-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Visiting</a:t>
            </a:r>
            <a:endParaRPr lang="tr-TR" dirty="0"/>
          </a:p>
          <a:p>
            <a:r>
              <a:rPr lang="tr-TR" dirty="0"/>
              <a:t>2,E</a:t>
            </a:r>
          </a:p>
        </p:txBody>
      </p:sp>
    </p:spTree>
    <p:extLst>
      <p:ext uri="{BB962C8B-B14F-4D97-AF65-F5344CB8AC3E}">
        <p14:creationId xmlns:p14="http://schemas.microsoft.com/office/powerpoint/2010/main" val="3952486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509CC5-AD9D-4B66-A30D-98E9E33CDDE2}"/>
              </a:ext>
            </a:extLst>
          </p:cNvPr>
          <p:cNvSpPr/>
          <p:nvPr/>
        </p:nvSpPr>
        <p:spPr>
          <a:xfrm>
            <a:off x="943897" y="82949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E0CCF7-093D-4D4B-9C8F-C95CB6858DD9}"/>
              </a:ext>
            </a:extLst>
          </p:cNvPr>
          <p:cNvSpPr/>
          <p:nvPr/>
        </p:nvSpPr>
        <p:spPr>
          <a:xfrm>
            <a:off x="943897" y="2550141"/>
            <a:ext cx="614518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416BBF-3A9E-4190-B6D7-548EFE4D0B62}"/>
              </a:ext>
            </a:extLst>
          </p:cNvPr>
          <p:cNvSpPr/>
          <p:nvPr/>
        </p:nvSpPr>
        <p:spPr>
          <a:xfrm>
            <a:off x="1956619" y="3956153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C0BF07-924B-4C4B-A1E0-EF75B975E562}"/>
              </a:ext>
            </a:extLst>
          </p:cNvPr>
          <p:cNvSpPr/>
          <p:nvPr/>
        </p:nvSpPr>
        <p:spPr>
          <a:xfrm>
            <a:off x="3126657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041D76-7103-46A7-885B-EE81C6FA6C03}"/>
              </a:ext>
            </a:extLst>
          </p:cNvPr>
          <p:cNvSpPr/>
          <p:nvPr/>
        </p:nvSpPr>
        <p:spPr>
          <a:xfrm>
            <a:off x="4803056" y="81132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F60407-FA7B-4CA7-8B9E-A45329824E58}"/>
              </a:ext>
            </a:extLst>
          </p:cNvPr>
          <p:cNvSpPr/>
          <p:nvPr/>
        </p:nvSpPr>
        <p:spPr>
          <a:xfrm>
            <a:off x="4930878" y="2634541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C22E22-F63F-48FC-B7B9-F6A298B11B4B}"/>
              </a:ext>
            </a:extLst>
          </p:cNvPr>
          <p:cNvSpPr/>
          <p:nvPr/>
        </p:nvSpPr>
        <p:spPr>
          <a:xfrm>
            <a:off x="3790334" y="3926656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C5DB7A-53FB-4384-AF9E-A7AFEC47584F}"/>
              </a:ext>
            </a:extLst>
          </p:cNvPr>
          <p:cNvSpPr/>
          <p:nvPr/>
        </p:nvSpPr>
        <p:spPr>
          <a:xfrm>
            <a:off x="6742474" y="1651315"/>
            <a:ext cx="614517" cy="399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11D9BF5-40AD-4FEE-85E8-16ED2A7EF29A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1558414" y="1029264"/>
            <a:ext cx="1658237" cy="680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314D91C-4B55-40D3-8330-5FDDC0C4772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1558414" y="1011090"/>
            <a:ext cx="3244642" cy="1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050139A1-1062-4DB5-BD03-EBD57C928146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1251156" y="1229033"/>
            <a:ext cx="0" cy="1321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DC1B734-F432-4559-BB6A-DC15592C7EFD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1251156" y="2949679"/>
            <a:ext cx="795457" cy="106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741737E3-E9AF-4A97-9E10-1D6EEC11E62E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571136" y="4126425"/>
            <a:ext cx="1219198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94842981-349D-4A49-AA54-5F5EDB132544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4314857" y="2975568"/>
            <a:ext cx="706015" cy="1009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D27733A-27B1-499A-A495-D11A4B790E5F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545395" y="1992342"/>
            <a:ext cx="1287073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54B119BE-890C-498D-930E-0E25DAC6E48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417573" y="1011090"/>
            <a:ext cx="1414895" cy="69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CE84F75-1F7C-4496-B924-BF72962F3C6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10315" y="1210859"/>
            <a:ext cx="127822" cy="142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F55E4E0-A503-4756-A149-CECF8C53A64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1558415" y="1851084"/>
            <a:ext cx="1568242" cy="898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C2D1E3A4-0882-4535-AD88-40E7300CC0C2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651180" y="1152348"/>
            <a:ext cx="1241870" cy="55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4DDA0BD-C19D-45CA-9EA2-95C9B78D017C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558415" y="2749910"/>
            <a:ext cx="3372463" cy="8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6E0D39D8-B535-41EE-AA19-CD404A2249BC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3741174" y="1851084"/>
            <a:ext cx="1279698" cy="84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03C06C0C-16A1-4131-824E-B2277431BD15}"/>
              </a:ext>
            </a:extLst>
          </p:cNvPr>
          <p:cNvCxnSpPr>
            <a:cxnSpLocks/>
            <a:stCxn id="4" idx="7"/>
            <a:endCxn id="7" idx="2"/>
          </p:cNvCxnSpPr>
          <p:nvPr/>
        </p:nvCxnSpPr>
        <p:spPr>
          <a:xfrm flipV="1">
            <a:off x="2481142" y="2834310"/>
            <a:ext cx="2449736" cy="1180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5D7A82C-1D52-418B-9F8D-809A86E825A8}"/>
              </a:ext>
            </a:extLst>
          </p:cNvPr>
          <p:cNvSpPr txBox="1"/>
          <p:nvPr/>
        </p:nvSpPr>
        <p:spPr>
          <a:xfrm>
            <a:off x="9144475" y="257179"/>
            <a:ext cx="1287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QUEUE:</a:t>
            </a:r>
          </a:p>
          <a:p>
            <a:r>
              <a:rPr lang="tr-TR" dirty="0"/>
              <a:t>G </a:t>
            </a:r>
          </a:p>
          <a:p>
            <a:r>
              <a:rPr lang="tr-TR" dirty="0"/>
              <a:t>D </a:t>
            </a:r>
          </a:p>
          <a:p>
            <a:r>
              <a:rPr lang="tr-TR" dirty="0"/>
              <a:t>E </a:t>
            </a:r>
          </a:p>
          <a:p>
            <a:r>
              <a:rPr lang="tr-TR" dirty="0"/>
              <a:t>H </a:t>
            </a:r>
          </a:p>
          <a:p>
            <a:r>
              <a:rPr lang="tr-TR" dirty="0"/>
              <a:t>A</a:t>
            </a:r>
          </a:p>
          <a:p>
            <a:r>
              <a:rPr lang="tr-TR" dirty="0"/>
              <a:t>C</a:t>
            </a:r>
          </a:p>
          <a:p>
            <a:r>
              <a:rPr lang="tr-TR" dirty="0"/>
              <a:t>B</a:t>
            </a:r>
          </a:p>
          <a:p>
            <a:r>
              <a:rPr lang="tr-TR" dirty="0"/>
              <a:t>F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4A59E4AC-82A7-4D2F-AEA7-99E98D2D37EF}"/>
              </a:ext>
            </a:extLst>
          </p:cNvPr>
          <p:cNvSpPr txBox="1"/>
          <p:nvPr/>
        </p:nvSpPr>
        <p:spPr>
          <a:xfrm>
            <a:off x="1331316" y="4374807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0,G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85ECC80A-74C3-4B69-8CFD-A15C3F87548E}"/>
              </a:ext>
            </a:extLst>
          </p:cNvPr>
          <p:cNvSpPr txBox="1"/>
          <p:nvPr/>
        </p:nvSpPr>
        <p:spPr>
          <a:xfrm>
            <a:off x="266021" y="2964782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A4DC0D8B-0143-48F2-B833-BB4A12BFF49C}"/>
              </a:ext>
            </a:extLst>
          </p:cNvPr>
          <p:cNvSpPr txBox="1"/>
          <p:nvPr/>
        </p:nvSpPr>
        <p:spPr>
          <a:xfrm>
            <a:off x="4472248" y="317068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9D90C069-6C7D-4616-8697-A77963BD5442}"/>
              </a:ext>
            </a:extLst>
          </p:cNvPr>
          <p:cNvSpPr txBox="1"/>
          <p:nvPr/>
        </p:nvSpPr>
        <p:spPr>
          <a:xfrm>
            <a:off x="4893050" y="3070949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FAF2A46-41CE-4917-918A-92DB453FEFCE}"/>
              </a:ext>
            </a:extLst>
          </p:cNvPr>
          <p:cNvSpPr txBox="1"/>
          <p:nvPr/>
        </p:nvSpPr>
        <p:spPr>
          <a:xfrm>
            <a:off x="300433" y="46016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62EBFEE-1A17-4CC9-9C6A-D6842B5EF032}"/>
              </a:ext>
            </a:extLst>
          </p:cNvPr>
          <p:cNvSpPr txBox="1"/>
          <p:nvPr/>
        </p:nvSpPr>
        <p:spPr>
          <a:xfrm>
            <a:off x="2688168" y="20554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2,D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695774-EB8F-4D87-AE77-955D3BB7A28F}"/>
              </a:ext>
            </a:extLst>
          </p:cNvPr>
          <p:cNvSpPr txBox="1"/>
          <p:nvPr/>
        </p:nvSpPr>
        <p:spPr>
          <a:xfrm>
            <a:off x="3536199" y="4374700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1,G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89D6DD0E-D907-46CE-8F56-88DD91BC88E2}"/>
              </a:ext>
            </a:extLst>
          </p:cNvPr>
          <p:cNvSpPr txBox="1"/>
          <p:nvPr/>
        </p:nvSpPr>
        <p:spPr>
          <a:xfrm>
            <a:off x="6742474" y="2050853"/>
            <a:ext cx="171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Visited</a:t>
            </a:r>
            <a:endParaRPr lang="tr-TR" dirty="0"/>
          </a:p>
          <a:p>
            <a:r>
              <a:rPr lang="tr-TR" dirty="0"/>
              <a:t>2,E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4FB8B08-E871-4ED4-BC27-7F3BCFCEBBA5}"/>
              </a:ext>
            </a:extLst>
          </p:cNvPr>
          <p:cNvSpPr txBox="1"/>
          <p:nvPr/>
        </p:nvSpPr>
        <p:spPr>
          <a:xfrm>
            <a:off x="6405717" y="3956153"/>
            <a:ext cx="3244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54278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AD287-5E3D-4DAD-88E5-20667D3D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0DF4F-400B-4687-B5EA-049EEE6A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Topological</a:t>
            </a:r>
            <a:r>
              <a:rPr lang="tr-TR" dirty="0"/>
              <a:t> </a:t>
            </a:r>
            <a:r>
              <a:rPr lang="tr-TR" dirty="0" err="1"/>
              <a:t>order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042728-3A50-4134-8110-2B1D67107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009"/>
            <a:ext cx="12192000" cy="39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0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156F868-2AFA-426B-844D-D8C97552C86F}"/>
              </a:ext>
            </a:extLst>
          </p:cNvPr>
          <p:cNvSpPr/>
          <p:nvPr/>
        </p:nvSpPr>
        <p:spPr>
          <a:xfrm>
            <a:off x="-27042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57513" y="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5B1F0-18E1-4523-96F2-51A71193B1F1}"/>
              </a:ext>
            </a:extLst>
          </p:cNvPr>
          <p:cNvSpPr/>
          <p:nvPr/>
        </p:nvSpPr>
        <p:spPr>
          <a:xfrm>
            <a:off x="1782094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1336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-20201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0028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E0F9326-B571-460C-A812-48CB4D253DF6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1055573" y="1040652"/>
            <a:ext cx="887687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1279E4CE-9303-4E3A-91E0-508EC289214D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241320" y="2743200"/>
            <a:ext cx="1688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B964EBB6-D76E-4E33-948B-C7569DEA8E0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055573" y="3174252"/>
            <a:ext cx="912268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025875" y="589399"/>
            <a:ext cx="2209802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5893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8303327-8DAA-4568-9B99-D5719CF5920B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050456" y="4612402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46124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6096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1742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27432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27432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27432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B1A2AF3C-AC9A-4292-BE2B-E52BA0AE945F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2416275" y="3174252"/>
            <a:ext cx="699484" cy="82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3FFB8F4A-CBFB-4DED-8FF7-721CED6AC338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864709" y="3174252"/>
            <a:ext cx="2782857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3528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3528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391694" y="1219200"/>
            <a:ext cx="1172499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0406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1742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40128" y="1040652"/>
            <a:ext cx="2807438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2192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480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15B1F0-18E1-4523-96F2-51A71193B1F1}"/>
              </a:ext>
            </a:extLst>
          </p:cNvPr>
          <p:cNvSpPr/>
          <p:nvPr/>
        </p:nvSpPr>
        <p:spPr>
          <a:xfrm>
            <a:off x="1782094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8303327-8DAA-4568-9B99-D5719CF5920B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050456" y="5242202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33730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B1A2AF3C-AC9A-4292-BE2B-E52BA0AE945F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flipV="1">
            <a:off x="2416275" y="3804052"/>
            <a:ext cx="699484" cy="82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3FFB8F4A-CBFB-4DED-8FF7-721CED6AC338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2864709" y="3804052"/>
            <a:ext cx="2782857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416275" y="1828799"/>
            <a:ext cx="1147918" cy="934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S. </a:t>
            </a:r>
            <a:r>
              <a:rPr lang="tr-TR" dirty="0" err="1"/>
              <a:t>Add</a:t>
            </a:r>
            <a:r>
              <a:rPr lang="tr-TR" dirty="0"/>
              <a:t> 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</a:t>
            </a:r>
          </a:p>
        </p:txBody>
      </p:sp>
    </p:spTree>
    <p:extLst>
      <p:ext uri="{BB962C8B-B14F-4D97-AF65-F5344CB8AC3E}">
        <p14:creationId xmlns:p14="http://schemas.microsoft.com/office/powerpoint/2010/main" val="210933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22F814-FCAB-4136-9D25-4E1562E59B88}"/>
              </a:ext>
            </a:extLst>
          </p:cNvPr>
          <p:cNvSpPr/>
          <p:nvPr/>
        </p:nvSpPr>
        <p:spPr>
          <a:xfrm>
            <a:off x="2930012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E361B0B5-E83D-4464-A8C9-2C405CAB47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98374" y="3373000"/>
            <a:ext cx="12634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A802824E-107E-4C9D-9F35-F95E4C677DEA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416275" y="1828799"/>
            <a:ext cx="1147918" cy="934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G. </a:t>
            </a:r>
            <a:r>
              <a:rPr lang="tr-TR" dirty="0" err="1"/>
              <a:t>Add</a:t>
            </a:r>
            <a:r>
              <a:rPr lang="tr-TR" dirty="0"/>
              <a:t> G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</a:t>
            </a:r>
          </a:p>
        </p:txBody>
      </p:sp>
    </p:spTree>
    <p:extLst>
      <p:ext uri="{BB962C8B-B14F-4D97-AF65-F5344CB8AC3E}">
        <p14:creationId xmlns:p14="http://schemas.microsoft.com/office/powerpoint/2010/main" val="288286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9900A08-54CF-489A-9481-4953A49AF717}"/>
              </a:ext>
            </a:extLst>
          </p:cNvPr>
          <p:cNvSpPr/>
          <p:nvPr/>
        </p:nvSpPr>
        <p:spPr>
          <a:xfrm>
            <a:off x="1782094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C4D22A53-AC47-4AAF-B696-A17F7FAEAB64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3050456" y="1219199"/>
            <a:ext cx="218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196B0189-A1B4-4040-8CA4-601FFB01D5DE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864709" y="1650251"/>
            <a:ext cx="2782857" cy="1291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D. </a:t>
            </a:r>
            <a:r>
              <a:rPr lang="tr-TR" dirty="0" err="1"/>
              <a:t>Add</a:t>
            </a:r>
            <a:r>
              <a:rPr lang="tr-TR" dirty="0"/>
              <a:t> 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</a:t>
            </a:r>
          </a:p>
        </p:txBody>
      </p:sp>
    </p:spTree>
    <p:extLst>
      <p:ext uri="{BB962C8B-B14F-4D97-AF65-F5344CB8AC3E}">
        <p14:creationId xmlns:p14="http://schemas.microsoft.com/office/powerpoint/2010/main" val="3201552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707395-2B97-4FC9-95A9-AD34E5174F7F}"/>
              </a:ext>
            </a:extLst>
          </p:cNvPr>
          <p:cNvSpPr/>
          <p:nvPr/>
        </p:nvSpPr>
        <p:spPr>
          <a:xfrm>
            <a:off x="5235677" y="609599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BC11E28-0BE0-4709-AADC-6CA2B48BB7F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6504039" y="1219199"/>
            <a:ext cx="1420760" cy="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A.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</a:t>
            </a:r>
          </a:p>
        </p:txBody>
      </p:sp>
    </p:spTree>
    <p:extLst>
      <p:ext uri="{BB962C8B-B14F-4D97-AF65-F5344CB8AC3E}">
        <p14:creationId xmlns:p14="http://schemas.microsoft.com/office/powerpoint/2010/main" val="23833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31D088E-F8CF-4837-B1DA-B1BDC7E6EE8B}"/>
              </a:ext>
            </a:extLst>
          </p:cNvPr>
          <p:cNvSpPr txBox="1"/>
          <p:nvPr/>
        </p:nvSpPr>
        <p:spPr>
          <a:xfrm>
            <a:off x="1042737" y="336884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G </a:t>
            </a:r>
            <a:r>
              <a:rPr lang="tr-TR" dirty="0" err="1"/>
              <a:t>with</a:t>
            </a:r>
            <a:r>
              <a:rPr lang="tr-TR" dirty="0"/>
              <a:t> 7.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D-H. </a:t>
            </a:r>
            <a:r>
              <a:rPr lang="tr-TR" dirty="0" err="1"/>
              <a:t>For</a:t>
            </a:r>
            <a:r>
              <a:rPr lang="tr-TR" dirty="0"/>
              <a:t> D, it is 7+9=16 &gt; 6.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D. </a:t>
            </a:r>
            <a:r>
              <a:rPr lang="tr-TR" dirty="0" err="1"/>
              <a:t>For</a:t>
            </a:r>
            <a:r>
              <a:rPr lang="tr-TR" dirty="0"/>
              <a:t> H,  it is 7+4=11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H.</a:t>
            </a:r>
          </a:p>
        </p:txBody>
      </p:sp>
      <p:graphicFrame>
        <p:nvGraphicFramePr>
          <p:cNvPr id="3" name="Tablo 5">
            <a:extLst>
              <a:ext uri="{FF2B5EF4-FFF2-40B4-BE49-F238E27FC236}">
                <a16:creationId xmlns:a16="http://schemas.microsoft.com/office/drawing/2014/main" id="{0B42C538-660B-4567-975E-8C5D661A0F56}"/>
              </a:ext>
            </a:extLst>
          </p:cNvPr>
          <p:cNvGraphicFramePr>
            <a:graphicFrameLocks noGrp="1"/>
          </p:cNvGraphicFramePr>
          <p:nvPr/>
        </p:nvGraphicFramePr>
        <p:xfrm>
          <a:off x="1042737" y="1260214"/>
          <a:ext cx="10010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F9756AAB-B36E-4EB2-99B5-F8458220E052}"/>
              </a:ext>
            </a:extLst>
          </p:cNvPr>
          <p:cNvSpPr txBox="1"/>
          <p:nvPr/>
        </p:nvSpPr>
        <p:spPr>
          <a:xfrm>
            <a:off x="1042737" y="4106779"/>
            <a:ext cx="1001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B </a:t>
            </a:r>
            <a:r>
              <a:rPr lang="tr-TR" dirty="0" err="1"/>
              <a:t>with</a:t>
            </a:r>
            <a:r>
              <a:rPr lang="tr-TR" dirty="0"/>
              <a:t> 8.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B,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A-C-F. </a:t>
            </a:r>
            <a:r>
              <a:rPr lang="tr-TR" dirty="0" err="1"/>
              <a:t>For</a:t>
            </a:r>
            <a:r>
              <a:rPr lang="tr-TR" dirty="0"/>
              <a:t> A, it is 8+2=10 &gt; 7.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A. </a:t>
            </a:r>
            <a:r>
              <a:rPr lang="tr-TR" dirty="0" err="1"/>
              <a:t>For</a:t>
            </a:r>
            <a:r>
              <a:rPr lang="tr-TR" dirty="0"/>
              <a:t> C, it is 8+7=15 &gt; 3.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C. </a:t>
            </a:r>
            <a:r>
              <a:rPr lang="tr-TR" dirty="0" err="1"/>
              <a:t>For</a:t>
            </a:r>
            <a:r>
              <a:rPr lang="tr-TR" dirty="0"/>
              <a:t> F, it is 8+3=11 &gt; 10.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F.</a:t>
            </a:r>
          </a:p>
        </p:txBody>
      </p:sp>
    </p:spTree>
    <p:extLst>
      <p:ext uri="{BB962C8B-B14F-4D97-AF65-F5344CB8AC3E}">
        <p14:creationId xmlns:p14="http://schemas.microsoft.com/office/powerpoint/2010/main" val="1656650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012FC0-F15A-4AB0-879F-9B46AE9EBE96}"/>
              </a:ext>
            </a:extLst>
          </p:cNvPr>
          <p:cNvSpPr/>
          <p:nvPr/>
        </p:nvSpPr>
        <p:spPr>
          <a:xfrm>
            <a:off x="5235677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E35D1FF5-8ACC-4632-B03B-596097E176C3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6504039" y="5242202"/>
            <a:ext cx="1420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60AD7BAB-7875-4895-9F4E-1169E06ACF5C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V="1">
            <a:off x="5869858" y="3982600"/>
            <a:ext cx="226142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B. </a:t>
            </a:r>
            <a:r>
              <a:rPr lang="tr-TR" dirty="0" err="1"/>
              <a:t>Add</a:t>
            </a:r>
            <a:r>
              <a:rPr lang="tr-TR" dirty="0"/>
              <a:t> B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 </a:t>
            </a:r>
          </a:p>
        </p:txBody>
      </p:sp>
    </p:spTree>
    <p:extLst>
      <p:ext uri="{BB962C8B-B14F-4D97-AF65-F5344CB8AC3E}">
        <p14:creationId xmlns:p14="http://schemas.microsoft.com/office/powerpoint/2010/main" val="3748916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ED732BB-4D29-42AD-9F77-43C3656A7316}"/>
              </a:ext>
            </a:extLst>
          </p:cNvPr>
          <p:cNvSpPr/>
          <p:nvPr/>
        </p:nvSpPr>
        <p:spPr>
          <a:xfrm>
            <a:off x="5461819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>
            <a:extLst>
              <a:ext uri="{FF2B5EF4-FFF2-40B4-BE49-F238E27FC236}">
                <a16:creationId xmlns:a16="http://schemas.microsoft.com/office/drawing/2014/main" id="{CD28EB53-301A-4916-8B0C-532BB3FA465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6730181" y="3373000"/>
            <a:ext cx="1828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Düz Ok Bağlayıcısı 68">
            <a:extLst>
              <a:ext uri="{FF2B5EF4-FFF2-40B4-BE49-F238E27FC236}">
                <a16:creationId xmlns:a16="http://schemas.microsoft.com/office/drawing/2014/main" id="{37FF30BC-B83B-4014-B864-2DCE9562428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544434" y="1670452"/>
            <a:ext cx="1644445" cy="1271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402491E0-0998-48B9-B0E7-7D03289C727A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6544434" y="3804052"/>
            <a:ext cx="1566112" cy="1007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H. </a:t>
            </a:r>
            <a:r>
              <a:rPr lang="tr-TR" dirty="0" err="1"/>
              <a:t>Add</a:t>
            </a:r>
            <a:r>
              <a:rPr lang="tr-TR" dirty="0"/>
              <a:t> H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</a:t>
            </a:r>
          </a:p>
        </p:txBody>
      </p:sp>
    </p:spTree>
    <p:extLst>
      <p:ext uri="{BB962C8B-B14F-4D97-AF65-F5344CB8AC3E}">
        <p14:creationId xmlns:p14="http://schemas.microsoft.com/office/powerpoint/2010/main" val="422693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66917-58C0-460D-BA45-DF952FBE6234}"/>
              </a:ext>
            </a:extLst>
          </p:cNvPr>
          <p:cNvSpPr/>
          <p:nvPr/>
        </p:nvSpPr>
        <p:spPr>
          <a:xfrm>
            <a:off x="7924799" y="4632602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00DA6BE-31CE-408D-894D-A986579CB6E8}"/>
              </a:ext>
            </a:extLst>
          </p:cNvPr>
          <p:cNvCxnSpPr>
            <a:cxnSpLocks/>
            <a:stCxn id="16" idx="6"/>
            <a:endCxn id="11" idx="3"/>
          </p:cNvCxnSpPr>
          <p:nvPr/>
        </p:nvCxnSpPr>
        <p:spPr>
          <a:xfrm flipV="1">
            <a:off x="9193161" y="3804052"/>
            <a:ext cx="1916224" cy="143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044A4456-D3A3-4B97-8219-3B77F70F95AF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8558980" y="3982600"/>
            <a:ext cx="634181" cy="65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E. </a:t>
            </a:r>
            <a:r>
              <a:rPr lang="tr-TR" dirty="0" err="1"/>
              <a:t>Add</a:t>
            </a:r>
            <a:r>
              <a:rPr lang="tr-TR" dirty="0"/>
              <a:t> 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</a:t>
            </a:r>
          </a:p>
        </p:txBody>
      </p:sp>
    </p:spTree>
    <p:extLst>
      <p:ext uri="{BB962C8B-B14F-4D97-AF65-F5344CB8AC3E}">
        <p14:creationId xmlns:p14="http://schemas.microsoft.com/office/powerpoint/2010/main" val="3647916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0E09DB0-4D41-44E6-A8E2-8BE1474E708E}"/>
              </a:ext>
            </a:extLst>
          </p:cNvPr>
          <p:cNvSpPr/>
          <p:nvPr/>
        </p:nvSpPr>
        <p:spPr>
          <a:xfrm>
            <a:off x="8558980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4F6C5A38-2346-448D-BD07-7A4CCA3427B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827342" y="3373000"/>
            <a:ext cx="1096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AEA4A5EB-411F-4FBA-8D81-DF5FC79A8B04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8558980" y="1849000"/>
            <a:ext cx="634181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I. </a:t>
            </a:r>
            <a:r>
              <a:rPr lang="tr-TR" dirty="0" err="1"/>
              <a:t>Add</a:t>
            </a:r>
            <a:r>
              <a:rPr lang="tr-TR" dirty="0"/>
              <a:t> I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 </a:t>
            </a:r>
          </a:p>
        </p:txBody>
      </p:sp>
    </p:spTree>
    <p:extLst>
      <p:ext uri="{BB962C8B-B14F-4D97-AF65-F5344CB8AC3E}">
        <p14:creationId xmlns:p14="http://schemas.microsoft.com/office/powerpoint/2010/main" val="1436958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AE9BB9-7414-41C9-9083-3F1F81984E2C}"/>
              </a:ext>
            </a:extLst>
          </p:cNvPr>
          <p:cNvSpPr/>
          <p:nvPr/>
        </p:nvSpPr>
        <p:spPr>
          <a:xfrm>
            <a:off x="7924799" y="6298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</a:t>
            </a:r>
          </a:p>
        </p:txBody>
      </p: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61111FED-0166-4ADF-91FC-FA65DCD7E2C5}"/>
              </a:ext>
            </a:extLst>
          </p:cNvPr>
          <p:cNvCxnSpPr>
            <a:cxnSpLocks/>
            <a:stCxn id="15" idx="6"/>
            <a:endCxn id="11" idx="1"/>
          </p:cNvCxnSpPr>
          <p:nvPr/>
        </p:nvCxnSpPr>
        <p:spPr>
          <a:xfrm>
            <a:off x="9193161" y="1239400"/>
            <a:ext cx="1916224" cy="1702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F. </a:t>
            </a:r>
            <a:r>
              <a:rPr lang="tr-TR" dirty="0" err="1"/>
              <a:t>Add</a:t>
            </a:r>
            <a:r>
              <a:rPr lang="tr-TR" dirty="0"/>
              <a:t> F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  </a:t>
            </a:r>
          </a:p>
        </p:txBody>
      </p:sp>
    </p:spTree>
    <p:extLst>
      <p:ext uri="{BB962C8B-B14F-4D97-AF65-F5344CB8AC3E}">
        <p14:creationId xmlns:p14="http://schemas.microsoft.com/office/powerpoint/2010/main" val="1397384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43DB761-66B7-488F-8F2B-7236523625C8}"/>
              </a:ext>
            </a:extLst>
          </p:cNvPr>
          <p:cNvSpPr/>
          <p:nvPr/>
        </p:nvSpPr>
        <p:spPr>
          <a:xfrm>
            <a:off x="10923638" y="2763400"/>
            <a:ext cx="126836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C. </a:t>
            </a:r>
            <a:r>
              <a:rPr lang="tr-TR" dirty="0" err="1"/>
              <a:t>Add</a:t>
            </a:r>
            <a:r>
              <a:rPr lang="tr-TR" dirty="0"/>
              <a:t> C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  </a:t>
            </a:r>
          </a:p>
        </p:txBody>
      </p:sp>
    </p:spTree>
    <p:extLst>
      <p:ext uri="{BB962C8B-B14F-4D97-AF65-F5344CB8AC3E}">
        <p14:creationId xmlns:p14="http://schemas.microsoft.com/office/powerpoint/2010/main" val="4195172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etin kutusu 35">
            <a:extLst>
              <a:ext uri="{FF2B5EF4-FFF2-40B4-BE49-F238E27FC236}">
                <a16:creationId xmlns:a16="http://schemas.microsoft.com/office/drawing/2014/main" id="{D9E6EB3E-3E36-40D0-9E99-019E4BC0AFB8}"/>
              </a:ext>
            </a:extLst>
          </p:cNvPr>
          <p:cNvSpPr txBox="1"/>
          <p:nvPr/>
        </p:nvSpPr>
        <p:spPr>
          <a:xfrm>
            <a:off x="904566" y="240267"/>
            <a:ext cx="1004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Select a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indegree</a:t>
            </a:r>
            <a:r>
              <a:rPr lang="tr-TR" dirty="0"/>
              <a:t> 0.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</a:t>
            </a:r>
            <a:r>
              <a:rPr lang="tr-TR" dirty="0"/>
              <a:t> T. </a:t>
            </a:r>
            <a:r>
              <a:rPr lang="tr-TR" dirty="0" err="1"/>
              <a:t>Add</a:t>
            </a:r>
            <a:r>
              <a:rPr lang="tr-TR" dirty="0"/>
              <a:t> T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471948" y="5851802"/>
            <a:ext cx="1129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T  </a:t>
            </a:r>
          </a:p>
        </p:txBody>
      </p:sp>
    </p:spTree>
    <p:extLst>
      <p:ext uri="{BB962C8B-B14F-4D97-AF65-F5344CB8AC3E}">
        <p14:creationId xmlns:p14="http://schemas.microsoft.com/office/powerpoint/2010/main" val="1836118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782402-183A-491D-8BC6-E14551D70B3F}"/>
              </a:ext>
            </a:extLst>
          </p:cNvPr>
          <p:cNvSpPr txBox="1"/>
          <p:nvPr/>
        </p:nvSpPr>
        <p:spPr>
          <a:xfrm>
            <a:off x="658761" y="1083157"/>
            <a:ext cx="1129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Order</a:t>
            </a:r>
            <a:r>
              <a:rPr lang="tr-TR" dirty="0"/>
              <a:t>: S, G, D, A, B, H,  E, I, F, C, T</a:t>
            </a:r>
          </a:p>
          <a:p>
            <a:r>
              <a:rPr lang="tr-TR" dirty="0"/>
              <a:t>is a </a:t>
            </a:r>
            <a:r>
              <a:rPr lang="tr-TR" dirty="0" err="1"/>
              <a:t>valid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96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B480FAF7-3E64-4A5E-B037-A305C9FC6188}"/>
              </a:ext>
            </a:extLst>
          </p:cNvPr>
          <p:cNvGraphicFramePr>
            <a:graphicFrameLocks noGrp="1"/>
          </p:cNvGraphicFramePr>
          <p:nvPr/>
        </p:nvGraphicFramePr>
        <p:xfrm>
          <a:off x="1090861" y="1412321"/>
          <a:ext cx="100102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1288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291AEA94-C5DC-4A0E-A6EF-6F0A1B52247B}"/>
              </a:ext>
            </a:extLst>
          </p:cNvPr>
          <p:cNvSpPr txBox="1"/>
          <p:nvPr/>
        </p:nvSpPr>
        <p:spPr>
          <a:xfrm>
            <a:off x="1090861" y="4860305"/>
            <a:ext cx="1001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is F </a:t>
            </a:r>
            <a:r>
              <a:rPr lang="tr-TR" dirty="0" err="1"/>
              <a:t>with</a:t>
            </a:r>
            <a:r>
              <a:rPr lang="tr-TR" dirty="0"/>
              <a:t> 10.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F,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B. </a:t>
            </a:r>
            <a:r>
              <a:rPr lang="tr-TR" dirty="0" err="1"/>
              <a:t>For</a:t>
            </a:r>
            <a:r>
              <a:rPr lang="tr-TR" dirty="0"/>
              <a:t> B, it is 10+3=13 &gt; 8.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not </a:t>
            </a:r>
            <a:r>
              <a:rPr lang="tr-TR" dirty="0" err="1"/>
              <a:t>change</a:t>
            </a:r>
            <a:r>
              <a:rPr lang="tr-TR" dirty="0"/>
              <a:t> B.</a:t>
            </a:r>
          </a:p>
          <a:p>
            <a:r>
              <a:rPr lang="tr-TR" dirty="0"/>
              <a:t>Since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unvisited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; </a:t>
            </a: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61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5">
            <a:extLst>
              <a:ext uri="{FF2B5EF4-FFF2-40B4-BE49-F238E27FC236}">
                <a16:creationId xmlns:a16="http://schemas.microsoft.com/office/drawing/2014/main" id="{960BE018-ED55-4089-8BD4-47043A7A9586}"/>
              </a:ext>
            </a:extLst>
          </p:cNvPr>
          <p:cNvGraphicFramePr>
            <a:graphicFrameLocks noGrp="1"/>
          </p:cNvGraphicFramePr>
          <p:nvPr/>
        </p:nvGraphicFramePr>
        <p:xfrm>
          <a:off x="946482" y="462280"/>
          <a:ext cx="100102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3">
                  <a:extLst>
                    <a:ext uri="{9D8B030D-6E8A-4147-A177-3AD203B41FA5}">
                      <a16:colId xmlns:a16="http://schemas.microsoft.com/office/drawing/2014/main" val="237405286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951443408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3120925885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2204965687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1543661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572850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1763980976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768050493"/>
                    </a:ext>
                  </a:extLst>
                </a:gridCol>
                <a:gridCol w="1112253">
                  <a:extLst>
                    <a:ext uri="{9D8B030D-6E8A-4147-A177-3AD203B41FA5}">
                      <a16:colId xmlns:a16="http://schemas.microsoft.com/office/drawing/2014/main" val="88263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1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8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6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28581"/>
                  </a:ext>
                </a:extLst>
              </a:tr>
            </a:tbl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4482DC43-C811-4012-BAC1-3FC2F72B6856}"/>
              </a:ext>
            </a:extLst>
          </p:cNvPr>
          <p:cNvSpPr txBox="1"/>
          <p:nvPr/>
        </p:nvSpPr>
        <p:spPr>
          <a:xfrm>
            <a:off x="946482" y="4138863"/>
            <a:ext cx="100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as 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vertex</a:t>
            </a:r>
            <a:r>
              <a:rPr lang="tr-TR" dirty="0"/>
              <a:t> E; as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A886F466-F1A5-45DF-8FEA-9FAE7B3E0D97}"/>
              </a:ext>
            </a:extLst>
          </p:cNvPr>
          <p:cNvGraphicFramePr>
            <a:graphicFrameLocks noGrp="1"/>
          </p:cNvGraphicFramePr>
          <p:nvPr/>
        </p:nvGraphicFramePr>
        <p:xfrm>
          <a:off x="1887620" y="484721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440347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5688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0962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30443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8494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8636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28039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8531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1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72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02177C-AC60-4B1C-B386-53523F2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QUESTION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0277FA-5F1E-4C2A-B53E-936C0AC8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Prim </a:t>
            </a:r>
            <a:r>
              <a:rPr lang="tr-TR" dirty="0" err="1"/>
              <a:t>Algorithm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8DF185-AE82-457B-8A27-A9589B64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86" y="1325563"/>
            <a:ext cx="666494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3626</Words>
  <Application>Microsoft Office PowerPoint</Application>
  <PresentationFormat>Geniş ekran</PresentationFormat>
  <Paragraphs>1731</Paragraphs>
  <Slides>67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Office Teması</vt:lpstr>
      <vt:lpstr>CS 300 HW5</vt:lpstr>
      <vt:lpstr>QUESTION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Final MST:</vt:lpstr>
      <vt:lpstr>QUESTION 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QUESTION 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300 HW5</dc:title>
  <dc:creator>Hamit Kartal</dc:creator>
  <cp:lastModifiedBy>Hamit Kartal</cp:lastModifiedBy>
  <cp:revision>1</cp:revision>
  <dcterms:created xsi:type="dcterms:W3CDTF">2022-01-04T21:00:39Z</dcterms:created>
  <dcterms:modified xsi:type="dcterms:W3CDTF">2022-01-04T21:02:28Z</dcterms:modified>
</cp:coreProperties>
</file>