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AC6BD18-7FF7-459B-BDCE-C1DF8A559DF1}">
          <p14:sldIdLst>
            <p14:sldId id="256"/>
            <p14:sldId id="257"/>
            <p14:sldId id="258"/>
          </p14:sldIdLst>
        </p14:section>
        <p14:section name="Başlıksız Bölüm" id="{5D595992-7399-412B-8E16-1450A767108D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2C408-7E01-4E15-8071-CA078129B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2FE1EC-398D-4999-842D-172B6962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53418E-8F32-4AFD-A3FA-8B4C38F5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BF5FBF-C24F-48AD-9546-F691DD2D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B6B561-480B-41DE-90BD-760737A8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4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C8EB0-F2E3-47CD-B0B4-78C82DD8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2C166F-D5AE-49E3-A96C-3A019590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57C766-FEFE-47CF-9A6B-162D399B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774912-FB9E-4D52-A3B8-9E1999D2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87626F-5435-4886-99DB-939A65FA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69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F134849-829D-4A90-9772-77D9D7343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6049BAF-FA90-44E1-9ABE-283E3479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03F515-8011-45B6-980E-0B37A6AF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88D78B-A6C5-4006-BED1-15363E2E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EFC3D2-96B9-4918-BBC3-28614321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5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1834E-2589-4168-BACC-47973C5B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E6285D-14F3-4656-855F-C2DFCEF1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A38B93-C784-439F-9460-5AF744BF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679D16-DD9B-48E7-974B-CACBF561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75B928-9FA2-4211-9BB8-9AAABEFA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10121C-55D1-41DC-9C4C-5A92BE14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519A6F-EB43-4F6B-86BC-AF01635C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F3D32A-2DBD-4FF8-85F9-AA7BDC00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4DFE56-283C-4EE1-9EE9-DDF02997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98D646-AD24-49D7-92D8-ED56234F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0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4AFC7E-42BE-4DE0-97DF-0E66F62F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9B1D68-5C5A-42AD-877B-1AE5FD0E6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15E85F4-53E3-41EE-9E4D-607C6F487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B2865A-0E0A-4C76-B9FC-81517677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7BE919-8E03-4DE4-9EC7-24F1FD4F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892D5D-48EB-43C2-907B-1A0040A3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5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01BC1-FD8E-4099-AEE8-B4CC3336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C7CD3B-A6DB-439E-B4D9-4CFBA927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1B54E9-7F07-4746-A38F-823DF9EA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398C97A-1708-42B0-AC6D-26F8AE55A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2E63EF5-5288-4D12-8CE4-D10C4BAFB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DCB803-1ABA-4D10-A11E-E55A742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CA638C2-B47B-462B-BF35-32088BB1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1401F22-A8ED-46E9-8BC2-D5F7A0D1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0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DB82DB-5ECA-418E-9314-7E339704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D7C1A60-941C-42A7-810C-8B9576A4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8E49BE-0C4A-411B-8C70-55FBD01B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CEE2B7B-FA53-44EA-801D-E148E027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3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AD598EF-FEA9-4217-91E3-D8162559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9CAF2A2-26E9-45BE-889D-02DE79C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A1FE1B2-EE95-47B4-A69F-7EFD49C4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1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D3BA9E-2E7D-472E-B201-6F6718AB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183D96-C076-483A-9BAD-A45B3934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6E1E62-FF0D-4B07-A5D5-6276F031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7F68E4-A723-4409-820B-2417736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226908-C0B3-432C-9465-5E5A8B6F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79D67F-D542-4ECA-B4E2-B597BF9D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1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F1E1DE-2129-47BB-BAA4-CFBCA407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B18A911-A71C-4B68-BAD1-46F33D09D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DDB6E4C-A0C6-4BB0-AA0F-ADD48183F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2CF1F4-CC7D-455B-81FC-72D3951B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6C0C33-9AF0-4D20-B4DD-5C9AACB2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1AD1C7-657C-4BCF-801A-B6193391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5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260E3F2-C432-4EEF-AA01-E4CFA130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17C267-B7DA-4EC1-8A7C-45FB82F4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374186-827D-499C-903D-6DDC2859E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3406-1F8A-4222-BBF9-0406FCF27CD7}" type="datetimeFigureOut">
              <a:rPr lang="tr-TR" smtClean="0"/>
              <a:t>2.01.2022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3A68FD-329F-4BBE-8829-A189F157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64EF16-CD81-4D93-AA43-67A1DC62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C893-27CB-4092-9B1A-8A82EFEB62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7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64E438-63F4-4CCF-B9CA-427A70EBF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 300 HW5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7EEBF6-DB23-413A-AB66-47D9E4B42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Hamit Kartal 28404</a:t>
            </a:r>
          </a:p>
        </p:txBody>
      </p:sp>
    </p:spTree>
    <p:extLst>
      <p:ext uri="{BB962C8B-B14F-4D97-AF65-F5344CB8AC3E}">
        <p14:creationId xmlns:p14="http://schemas.microsoft.com/office/powerpoint/2010/main" val="32580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FBC16F-D9BE-46C1-BA32-CCEF53A8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BD9BF5-3C54-45D7-8028-459BEB1F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Dijkstra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592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DF4F9A-DAEF-43DD-9EC9-D4A52794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2" y="0"/>
            <a:ext cx="884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926B04A-157D-4B2C-9215-F1D2EBD13BE3}"/>
              </a:ext>
            </a:extLst>
          </p:cNvPr>
          <p:cNvSpPr txBox="1"/>
          <p:nvPr/>
        </p:nvSpPr>
        <p:spPr>
          <a:xfrm>
            <a:off x="1125793" y="140627"/>
            <a:ext cx="99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is E.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9B38F3EE-E378-4505-ADD7-F51FFAFD2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52773"/>
              </p:ext>
            </p:extLst>
          </p:nvPr>
        </p:nvGraphicFramePr>
        <p:xfrm>
          <a:off x="1125793" y="650862"/>
          <a:ext cx="9940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F7C106A6-0DE5-45A7-8E39-5BF307727CA0}"/>
              </a:ext>
            </a:extLst>
          </p:cNvPr>
          <p:cNvSpPr txBox="1"/>
          <p:nvPr/>
        </p:nvSpPr>
        <p:spPr>
          <a:xfrm>
            <a:off x="1125793" y="1533445"/>
            <a:ext cx="9940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C </a:t>
            </a:r>
            <a:r>
              <a:rPr lang="tr-TR" dirty="0" err="1"/>
              <a:t>with</a:t>
            </a:r>
            <a:r>
              <a:rPr lang="tr-TR" dirty="0"/>
              <a:t> 3.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at C,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A-B-D. </a:t>
            </a:r>
            <a:r>
              <a:rPr lang="tr-TR" dirty="0" err="1"/>
              <a:t>For</a:t>
            </a:r>
            <a:r>
              <a:rPr lang="tr-TR" dirty="0"/>
              <a:t> A, it is 3+5=8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NULL.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NULL </a:t>
            </a:r>
            <a:r>
              <a:rPr lang="tr-TR" dirty="0" err="1"/>
              <a:t>to</a:t>
            </a:r>
            <a:r>
              <a:rPr lang="tr-TR" dirty="0"/>
              <a:t> 8. </a:t>
            </a:r>
            <a:r>
              <a:rPr lang="tr-TR" dirty="0" err="1"/>
              <a:t>For</a:t>
            </a:r>
            <a:r>
              <a:rPr lang="tr-TR" dirty="0"/>
              <a:t> B, 7+3 =10 &gt;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B. </a:t>
            </a:r>
            <a:r>
              <a:rPr lang="tr-TR" dirty="0" err="1"/>
              <a:t>For</a:t>
            </a:r>
            <a:r>
              <a:rPr lang="tr-TR" dirty="0"/>
              <a:t> D, 3+3=6 &lt; 7.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7 </a:t>
            </a:r>
            <a:r>
              <a:rPr lang="tr-TR" dirty="0" err="1"/>
              <a:t>to</a:t>
            </a:r>
            <a:r>
              <a:rPr lang="tr-TR" dirty="0"/>
              <a:t> 6.</a:t>
            </a:r>
          </a:p>
        </p:txBody>
      </p:sp>
      <p:graphicFrame>
        <p:nvGraphicFramePr>
          <p:cNvPr id="7" name="Tablo 5">
            <a:extLst>
              <a:ext uri="{FF2B5EF4-FFF2-40B4-BE49-F238E27FC236}">
                <a16:creationId xmlns:a16="http://schemas.microsoft.com/office/drawing/2014/main" id="{3E4988A7-581D-4D46-BA0A-8D60513F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73569"/>
              </p:ext>
            </p:extLst>
          </p:nvPr>
        </p:nvGraphicFramePr>
        <p:xfrm>
          <a:off x="1125793" y="2642499"/>
          <a:ext cx="9940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FDD241E2-C4DB-4FC8-9D90-0EF462DC9A80}"/>
              </a:ext>
            </a:extLst>
          </p:cNvPr>
          <p:cNvSpPr txBox="1"/>
          <p:nvPr/>
        </p:nvSpPr>
        <p:spPr>
          <a:xfrm>
            <a:off x="1125793" y="3940743"/>
            <a:ext cx="994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H </a:t>
            </a:r>
            <a:r>
              <a:rPr lang="tr-TR" dirty="0" err="1"/>
              <a:t>with</a:t>
            </a:r>
            <a:r>
              <a:rPr lang="tr-TR" dirty="0"/>
              <a:t> 3.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at H,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G. </a:t>
            </a:r>
            <a:r>
              <a:rPr lang="tr-TR" dirty="0" err="1"/>
              <a:t>For</a:t>
            </a:r>
            <a:r>
              <a:rPr lang="tr-TR" dirty="0"/>
              <a:t> G, it is 4+3=7 &lt;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8 </a:t>
            </a:r>
            <a:r>
              <a:rPr lang="tr-TR" dirty="0" err="1"/>
              <a:t>to</a:t>
            </a:r>
            <a:r>
              <a:rPr lang="tr-TR" dirty="0"/>
              <a:t> 7.</a:t>
            </a:r>
          </a:p>
        </p:txBody>
      </p:sp>
      <p:graphicFrame>
        <p:nvGraphicFramePr>
          <p:cNvPr id="10" name="Tablo 5">
            <a:extLst>
              <a:ext uri="{FF2B5EF4-FFF2-40B4-BE49-F238E27FC236}">
                <a16:creationId xmlns:a16="http://schemas.microsoft.com/office/drawing/2014/main" id="{8BFC4E94-B8D4-4BD7-B1FC-7E66F10A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56446"/>
              </p:ext>
            </p:extLst>
          </p:nvPr>
        </p:nvGraphicFramePr>
        <p:xfrm>
          <a:off x="1125793" y="4696963"/>
          <a:ext cx="99404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67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76B3B49-CC13-4573-914F-F58DBCA78698}"/>
              </a:ext>
            </a:extLst>
          </p:cNvPr>
          <p:cNvSpPr txBox="1"/>
          <p:nvPr/>
        </p:nvSpPr>
        <p:spPr>
          <a:xfrm>
            <a:off x="1058779" y="304800"/>
            <a:ext cx="1031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D </a:t>
            </a:r>
            <a:r>
              <a:rPr lang="tr-TR" dirty="0" err="1"/>
              <a:t>with</a:t>
            </a:r>
            <a:r>
              <a:rPr lang="tr-TR" dirty="0"/>
              <a:t> 6.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at D,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A-C-G. </a:t>
            </a:r>
            <a:r>
              <a:rPr lang="tr-TR" dirty="0" err="1"/>
              <a:t>For</a:t>
            </a:r>
            <a:r>
              <a:rPr lang="tr-TR" dirty="0"/>
              <a:t> A, it is 6+1=7 &lt;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8 </a:t>
            </a:r>
            <a:r>
              <a:rPr lang="tr-TR" dirty="0" err="1"/>
              <a:t>to</a:t>
            </a:r>
            <a:r>
              <a:rPr lang="tr-TR" dirty="0"/>
              <a:t> 7. </a:t>
            </a:r>
            <a:r>
              <a:rPr lang="tr-TR" dirty="0" err="1"/>
              <a:t>For</a:t>
            </a:r>
            <a:r>
              <a:rPr lang="tr-TR" dirty="0"/>
              <a:t> C, it is 6+3=9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C. </a:t>
            </a:r>
            <a:r>
              <a:rPr lang="tr-TR" dirty="0" err="1"/>
              <a:t>For</a:t>
            </a:r>
            <a:r>
              <a:rPr lang="tr-TR" dirty="0"/>
              <a:t> G, it is 6+9=15 &gt; 7.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G.</a:t>
            </a:r>
          </a:p>
        </p:txBody>
      </p:sp>
      <p:graphicFrame>
        <p:nvGraphicFramePr>
          <p:cNvPr id="3" name="Tablo 5">
            <a:extLst>
              <a:ext uri="{FF2B5EF4-FFF2-40B4-BE49-F238E27FC236}">
                <a16:creationId xmlns:a16="http://schemas.microsoft.com/office/drawing/2014/main" id="{41E57DA0-34EF-43B4-A196-436A14ACD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94204"/>
              </p:ext>
            </p:extLst>
          </p:nvPr>
        </p:nvGraphicFramePr>
        <p:xfrm>
          <a:off x="1058779" y="1228130"/>
          <a:ext cx="9940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1816A4A5-3D2F-4BFA-A9A9-2157BEAB2A64}"/>
              </a:ext>
            </a:extLst>
          </p:cNvPr>
          <p:cNvSpPr txBox="1"/>
          <p:nvPr/>
        </p:nvSpPr>
        <p:spPr>
          <a:xfrm>
            <a:off x="1058779" y="3255665"/>
            <a:ext cx="9940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A </a:t>
            </a:r>
            <a:r>
              <a:rPr lang="tr-TR" dirty="0" err="1"/>
              <a:t>with</a:t>
            </a:r>
            <a:r>
              <a:rPr lang="tr-TR" dirty="0"/>
              <a:t> 7.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B-C-D. </a:t>
            </a:r>
            <a:r>
              <a:rPr lang="tr-TR" dirty="0" err="1"/>
              <a:t>For</a:t>
            </a:r>
            <a:r>
              <a:rPr lang="tr-TR" dirty="0"/>
              <a:t> B, it is 7+2=9 &gt;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B. </a:t>
            </a:r>
            <a:r>
              <a:rPr lang="tr-TR" dirty="0" err="1"/>
              <a:t>For</a:t>
            </a:r>
            <a:r>
              <a:rPr lang="tr-TR" dirty="0"/>
              <a:t> C, it is 7+5=12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C. </a:t>
            </a:r>
            <a:r>
              <a:rPr lang="tr-TR" dirty="0" err="1"/>
              <a:t>For</a:t>
            </a:r>
            <a:r>
              <a:rPr lang="tr-TR" dirty="0"/>
              <a:t> D, it is 7+1=8 &gt; 6. </a:t>
            </a:r>
            <a:r>
              <a:rPr lang="tr-TR" dirty="0" err="1"/>
              <a:t>So</a:t>
            </a:r>
            <a:r>
              <a:rPr lang="tr-TR" dirty="0"/>
              <a:t> 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D.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2C234C2A-5EF0-4506-9BB5-4C914A7CA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16811"/>
              </p:ext>
            </p:extLst>
          </p:nvPr>
        </p:nvGraphicFramePr>
        <p:xfrm>
          <a:off x="1058779" y="4352330"/>
          <a:ext cx="99404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81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31D088E-F8CF-4837-B1DA-B1BDC7E6EE8B}"/>
              </a:ext>
            </a:extLst>
          </p:cNvPr>
          <p:cNvSpPr txBox="1"/>
          <p:nvPr/>
        </p:nvSpPr>
        <p:spPr>
          <a:xfrm>
            <a:off x="1042737" y="336884"/>
            <a:ext cx="1001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G </a:t>
            </a:r>
            <a:r>
              <a:rPr lang="tr-TR" dirty="0" err="1"/>
              <a:t>with</a:t>
            </a:r>
            <a:r>
              <a:rPr lang="tr-TR" dirty="0"/>
              <a:t> 7.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D-H. </a:t>
            </a:r>
            <a:r>
              <a:rPr lang="tr-TR" dirty="0" err="1"/>
              <a:t>For</a:t>
            </a:r>
            <a:r>
              <a:rPr lang="tr-TR" dirty="0"/>
              <a:t> D, it is 7+9=16 &gt; 6.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D. </a:t>
            </a:r>
            <a:r>
              <a:rPr lang="tr-TR" dirty="0" err="1"/>
              <a:t>For</a:t>
            </a:r>
            <a:r>
              <a:rPr lang="tr-TR" dirty="0"/>
              <a:t> H,  it is 7+4=11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H.</a:t>
            </a:r>
          </a:p>
        </p:txBody>
      </p:sp>
      <p:graphicFrame>
        <p:nvGraphicFramePr>
          <p:cNvPr id="3" name="Tablo 5">
            <a:extLst>
              <a:ext uri="{FF2B5EF4-FFF2-40B4-BE49-F238E27FC236}">
                <a16:creationId xmlns:a16="http://schemas.microsoft.com/office/drawing/2014/main" id="{0B42C538-660B-4567-975E-8C5D661A0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0833"/>
              </p:ext>
            </p:extLst>
          </p:nvPr>
        </p:nvGraphicFramePr>
        <p:xfrm>
          <a:off x="1042737" y="1260214"/>
          <a:ext cx="1001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53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62617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F9756AAB-B36E-4EB2-99B5-F8458220E052}"/>
              </a:ext>
            </a:extLst>
          </p:cNvPr>
          <p:cNvSpPr txBox="1"/>
          <p:nvPr/>
        </p:nvSpPr>
        <p:spPr>
          <a:xfrm>
            <a:off x="1042737" y="4106779"/>
            <a:ext cx="1001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B </a:t>
            </a:r>
            <a:r>
              <a:rPr lang="tr-TR" dirty="0" err="1"/>
              <a:t>with</a:t>
            </a:r>
            <a:r>
              <a:rPr lang="tr-TR" dirty="0"/>
              <a:t> 8.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B,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A-C-F. </a:t>
            </a:r>
            <a:r>
              <a:rPr lang="tr-TR" dirty="0" err="1"/>
              <a:t>For</a:t>
            </a:r>
            <a:r>
              <a:rPr lang="tr-TR" dirty="0"/>
              <a:t> A, it is 8+2=10 &gt; 7.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A. </a:t>
            </a:r>
            <a:r>
              <a:rPr lang="tr-TR" dirty="0" err="1"/>
              <a:t>For</a:t>
            </a:r>
            <a:r>
              <a:rPr lang="tr-TR" dirty="0"/>
              <a:t> C, it is 8+7=15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C. </a:t>
            </a:r>
            <a:r>
              <a:rPr lang="tr-TR" dirty="0" err="1"/>
              <a:t>For</a:t>
            </a:r>
            <a:r>
              <a:rPr lang="tr-TR" dirty="0"/>
              <a:t> F, it is 8+3=11 &gt; 10.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F.</a:t>
            </a:r>
          </a:p>
        </p:txBody>
      </p:sp>
    </p:spTree>
    <p:extLst>
      <p:ext uri="{BB962C8B-B14F-4D97-AF65-F5344CB8AC3E}">
        <p14:creationId xmlns:p14="http://schemas.microsoft.com/office/powerpoint/2010/main" val="165665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5">
            <a:extLst>
              <a:ext uri="{FF2B5EF4-FFF2-40B4-BE49-F238E27FC236}">
                <a16:creationId xmlns:a16="http://schemas.microsoft.com/office/drawing/2014/main" id="{B480FAF7-3E64-4A5E-B037-A305C9FC6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13051"/>
              </p:ext>
            </p:extLst>
          </p:nvPr>
        </p:nvGraphicFramePr>
        <p:xfrm>
          <a:off x="1090861" y="1412321"/>
          <a:ext cx="100102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53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6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1288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291AEA94-C5DC-4A0E-A6EF-6F0A1B52247B}"/>
              </a:ext>
            </a:extLst>
          </p:cNvPr>
          <p:cNvSpPr txBox="1"/>
          <p:nvPr/>
        </p:nvSpPr>
        <p:spPr>
          <a:xfrm>
            <a:off x="1090861" y="4860305"/>
            <a:ext cx="1001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F </a:t>
            </a:r>
            <a:r>
              <a:rPr lang="tr-TR" dirty="0" err="1"/>
              <a:t>with</a:t>
            </a:r>
            <a:r>
              <a:rPr lang="tr-TR" dirty="0"/>
              <a:t> 10.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F,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B. </a:t>
            </a:r>
            <a:r>
              <a:rPr lang="tr-TR" dirty="0" err="1"/>
              <a:t>For</a:t>
            </a:r>
            <a:r>
              <a:rPr lang="tr-TR" dirty="0"/>
              <a:t> B, it is 10+3=13 &gt;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B.</a:t>
            </a:r>
          </a:p>
          <a:p>
            <a:r>
              <a:rPr lang="tr-TR" dirty="0"/>
              <a:t>Since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;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61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5">
            <a:extLst>
              <a:ext uri="{FF2B5EF4-FFF2-40B4-BE49-F238E27FC236}">
                <a16:creationId xmlns:a16="http://schemas.microsoft.com/office/drawing/2014/main" id="{960BE018-ED55-4089-8BD4-47043A7A9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5449"/>
              </p:ext>
            </p:extLst>
          </p:nvPr>
        </p:nvGraphicFramePr>
        <p:xfrm>
          <a:off x="946482" y="462280"/>
          <a:ext cx="100102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53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6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28581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4482DC43-C811-4012-BAC1-3FC2F72B6856}"/>
              </a:ext>
            </a:extLst>
          </p:cNvPr>
          <p:cNvSpPr txBox="1"/>
          <p:nvPr/>
        </p:nvSpPr>
        <p:spPr>
          <a:xfrm>
            <a:off x="946482" y="4138863"/>
            <a:ext cx="1001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as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E; as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A886F466-F1A5-45DF-8FEA-9FAE7B3E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9645"/>
              </p:ext>
            </p:extLst>
          </p:nvPr>
        </p:nvGraphicFramePr>
        <p:xfrm>
          <a:off x="1887620" y="484721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440347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5688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0962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3044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84940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8636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28039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531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1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72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918</Words>
  <Application>Microsoft Office PowerPoint</Application>
  <PresentationFormat>Geniş ekran</PresentationFormat>
  <Paragraphs>418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CS 300 HW5</vt:lpstr>
      <vt:lpstr>QUESTION 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300 HW5</dc:title>
  <dc:creator>Hamit Kartal</dc:creator>
  <cp:lastModifiedBy>Hamit Kartal</cp:lastModifiedBy>
  <cp:revision>1</cp:revision>
  <dcterms:created xsi:type="dcterms:W3CDTF">2022-01-02T00:32:00Z</dcterms:created>
  <dcterms:modified xsi:type="dcterms:W3CDTF">2022-01-02T01:09:16Z</dcterms:modified>
</cp:coreProperties>
</file>