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09CEAE-F2FF-42A6-BC20-B839B193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5A8606-8C36-42D4-B7B9-542E5000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D8A29A-3795-493C-82B7-CC2CDE5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07AD39-E298-4A07-A6FA-D244996C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DCC7DD-1ABF-4EC1-9F2D-0025CA7B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3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C1F287-6BBD-40FD-A805-43872626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81ADB5-0477-4C89-B712-79118529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6FCFC4-E0B8-4F79-AEE8-7CA3694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03FC6A-3E73-4B53-A92D-1C98C39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310CC2-5933-4CE0-A29B-31391B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75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65F7B9F-BECA-4444-BFB3-3D0CB715D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A6E3AA-D1DF-42A3-98A7-F0782188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E54C60-7A36-4B5D-84E4-5FAE1C2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CAB8C8-E7AC-4512-8A28-22FA3838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4D0233-96DA-41CC-938E-34102C84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5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516FA-3173-44DB-8264-BFC6120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AE2C0B-3642-4179-A070-49780347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955370-D478-42AF-B622-6C2EE260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B9B851-D218-457D-BACD-13A15396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543C74-3D8B-42B5-B894-D9E5743A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5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C9374D-EB68-4AF7-8B39-1813749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416B40-2531-4B84-AB98-42D2527E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5B9320-2DBD-4269-912B-748DF7EE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83AE2E-58FA-436C-99CF-2742F2CA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2C9228-3B9E-44D2-8380-DD00D38F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99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1CE0BC-1DC2-4270-9A9E-AB628BA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CC0F93-F7E0-4918-B595-A20BA1A8D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D18A6A-80AE-4DE8-A252-DB4673AB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1C9DEE-F47F-4F8A-AE22-0437075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4656DA-BF8C-4C10-A294-D5E5CD4A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7166EB-6559-42FB-89EB-E1E062D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6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63D5AE-BCC8-4CCB-B165-559D09D9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48915A-437E-454D-B188-CA35107E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398645-B817-43C9-932A-29889142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AE131E8-0CB5-4DBE-928F-3201EC366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D8FA881-DB62-4DA8-9E44-5769EFDCC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886FD3-E14B-4FA4-8D85-C16CAE6C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C2301D8-FCBA-43A6-96F2-A536AAD2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47B4100-36A8-4D84-9575-D22E99C3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67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2A500-34DD-4219-9048-089C4E63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7B788F6-17AE-4299-AC0E-3C13B501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D8D321A-7977-4E75-84E2-7D8325B7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60765D-DF1C-4226-AE95-44565FD7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9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23399A-41E8-408E-8822-A50E54F8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ACDC50-16F5-4D5F-A6EB-431459C8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C5254B-4A12-44BF-9C0C-AF469B18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63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0FFE2-A369-4BD1-B1A8-CBE286D6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C760B3-8F88-4CDE-BF8F-C9C88ADF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19340D-CCDC-4BFA-8B0C-C1867271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BECA5F-6113-4688-9557-60D3B41E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2624D2-9FCB-4D1C-A3FF-3657CC89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CC4315-AD35-4468-8B1D-D99301BB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58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FF563-E442-4552-8376-F729C8EF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36ECE10-F5A5-4B46-8EA4-EFB560F74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9E3604-3B43-4709-A45A-98EA10E7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7793BA3-544B-4E9A-84B7-6E87F1E7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430DEB-FD6F-4739-90CC-4D928754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5878CB-F0C9-44A2-A614-39EB937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0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4ACF78-1122-4DA5-866F-3B2F7E3B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AADFB7-DF93-49B9-83C1-7DB97EB7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D02AA5-6A45-46B4-A3E8-D77401444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BC84-3097-458F-8B33-E9AC23A8E69A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C1AA6A-E5D2-4146-AF27-7DC7DF8B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A98F70-2CEA-4BA2-8F43-59FE4D275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EC1C-3656-4589-B17E-4BCCA28BED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6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08E40-095A-4703-8A54-A43B69B4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A2DA90-1151-46C9-A9C0-67383EDC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Kruskal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949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B4C900BA-E119-4870-8B3A-3A9C52A049D7}"/>
              </a:ext>
            </a:extLst>
          </p:cNvPr>
          <p:cNvSpPr txBox="1"/>
          <p:nvPr/>
        </p:nvSpPr>
        <p:spPr>
          <a:xfrm>
            <a:off x="1071716" y="314632"/>
            <a:ext cx="100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B-F </a:t>
            </a:r>
            <a:r>
              <a:rPr lang="tr-TR" dirty="0" err="1"/>
              <a:t>edge</a:t>
            </a:r>
            <a:r>
              <a:rPr lang="tr-TR" dirty="0"/>
              <a:t>. B is </a:t>
            </a:r>
            <a:r>
              <a:rPr lang="tr-TR" dirty="0" err="1"/>
              <a:t>visited</a:t>
            </a:r>
            <a:r>
              <a:rPr lang="tr-TR" dirty="0"/>
              <a:t> but F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B-F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36525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8920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7695F342-A080-4D38-BF38-4E1FE1914461}"/>
              </a:ext>
            </a:extLst>
          </p:cNvPr>
          <p:cNvSpPr txBox="1"/>
          <p:nvPr/>
        </p:nvSpPr>
        <p:spPr>
          <a:xfrm>
            <a:off x="1071716" y="344129"/>
            <a:ext cx="97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C-E </a:t>
            </a:r>
            <a:r>
              <a:rPr lang="tr-TR" dirty="0" err="1"/>
              <a:t>edge</a:t>
            </a:r>
            <a:r>
              <a:rPr lang="tr-TR" dirty="0"/>
              <a:t>. C is </a:t>
            </a:r>
            <a:r>
              <a:rPr lang="tr-TR" dirty="0" err="1"/>
              <a:t>visited</a:t>
            </a:r>
            <a:r>
              <a:rPr lang="tr-TR" dirty="0"/>
              <a:t> but E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 C-E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11146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47566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90463E42-734F-4B48-871F-DC6230DC1FD7}"/>
              </a:ext>
            </a:extLst>
          </p:cNvPr>
          <p:cNvSpPr txBox="1"/>
          <p:nvPr/>
        </p:nvSpPr>
        <p:spPr>
          <a:xfrm>
            <a:off x="1071716" y="294968"/>
            <a:ext cx="97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E-H </a:t>
            </a:r>
            <a:r>
              <a:rPr lang="tr-TR" dirty="0" err="1"/>
              <a:t>edge</a:t>
            </a:r>
            <a:r>
              <a:rPr lang="tr-TR" dirty="0"/>
              <a:t>. E is </a:t>
            </a:r>
            <a:r>
              <a:rPr lang="tr-TR" dirty="0" err="1"/>
              <a:t>visited</a:t>
            </a:r>
            <a:r>
              <a:rPr lang="tr-TR" dirty="0"/>
              <a:t> but H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E-H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186553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41486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4984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FEAFE546-47CE-4A1F-AC8C-BF0900ACD96E}"/>
              </a:ext>
            </a:extLst>
          </p:cNvPr>
          <p:cNvSpPr txBox="1"/>
          <p:nvPr/>
        </p:nvSpPr>
        <p:spPr>
          <a:xfrm>
            <a:off x="1081548" y="353961"/>
            <a:ext cx="100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G-H </a:t>
            </a:r>
            <a:r>
              <a:rPr lang="tr-TR" dirty="0" err="1"/>
              <a:t>edge</a:t>
            </a:r>
            <a:r>
              <a:rPr lang="tr-TR" dirty="0"/>
              <a:t>. H is </a:t>
            </a:r>
            <a:r>
              <a:rPr lang="tr-TR" dirty="0" err="1"/>
              <a:t>visited</a:t>
            </a:r>
            <a:r>
              <a:rPr lang="tr-TR" dirty="0"/>
              <a:t> but G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G-H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34570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strike="sngStrike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10200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2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strike="sngStrike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2784C5A9-F687-4234-962D-61355AA139A3}"/>
              </a:ext>
            </a:extLst>
          </p:cNvPr>
          <p:cNvSpPr txBox="1"/>
          <p:nvPr/>
        </p:nvSpPr>
        <p:spPr>
          <a:xfrm>
            <a:off x="1071716" y="304800"/>
            <a:ext cx="97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Since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 </a:t>
            </a:r>
            <a:r>
              <a:rPr lang="tr-TR" dirty="0" err="1"/>
              <a:t>spans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done.</a:t>
            </a:r>
          </a:p>
        </p:txBody>
      </p:sp>
    </p:spTree>
    <p:extLst>
      <p:ext uri="{BB962C8B-B14F-4D97-AF65-F5344CB8AC3E}">
        <p14:creationId xmlns:p14="http://schemas.microsoft.com/office/powerpoint/2010/main" val="382378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D594C6-7DA8-4E18-832E-DCE5903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MST: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41D9C9-E6BF-451C-A381-601D207D9022}"/>
              </a:ext>
            </a:extLst>
          </p:cNvPr>
          <p:cNvSpPr/>
          <p:nvPr/>
        </p:nvSpPr>
        <p:spPr>
          <a:xfrm>
            <a:off x="2576053" y="211556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637-4680-4052-855B-64B1DB632218}"/>
              </a:ext>
            </a:extLst>
          </p:cNvPr>
          <p:cNvSpPr/>
          <p:nvPr/>
        </p:nvSpPr>
        <p:spPr>
          <a:xfrm>
            <a:off x="2576052" y="383621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DEB35-2A3B-4C92-B05D-5A8755EF699B}"/>
              </a:ext>
            </a:extLst>
          </p:cNvPr>
          <p:cNvSpPr/>
          <p:nvPr/>
        </p:nvSpPr>
        <p:spPr>
          <a:xfrm>
            <a:off x="3588775" y="524222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046C3-A263-44DD-A04F-536EAF928969}"/>
              </a:ext>
            </a:extLst>
          </p:cNvPr>
          <p:cNvSpPr/>
          <p:nvPr/>
        </p:nvSpPr>
        <p:spPr>
          <a:xfrm>
            <a:off x="4758813" y="293738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81137-628A-49E8-9B8C-61C5F6C68525}"/>
              </a:ext>
            </a:extLst>
          </p:cNvPr>
          <p:cNvSpPr/>
          <p:nvPr/>
        </p:nvSpPr>
        <p:spPr>
          <a:xfrm>
            <a:off x="6435212" y="209739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AC425-679C-4EB7-9700-B15390DD1374}"/>
              </a:ext>
            </a:extLst>
          </p:cNvPr>
          <p:cNvSpPr/>
          <p:nvPr/>
        </p:nvSpPr>
        <p:spPr>
          <a:xfrm>
            <a:off x="6563034" y="392061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DAD859-0EA7-4D12-8711-E03BA385BC28}"/>
              </a:ext>
            </a:extLst>
          </p:cNvPr>
          <p:cNvSpPr/>
          <p:nvPr/>
        </p:nvSpPr>
        <p:spPr>
          <a:xfrm>
            <a:off x="5422490" y="521272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B41CE3-6875-4DAB-B8BD-F5499D6239A8}"/>
              </a:ext>
            </a:extLst>
          </p:cNvPr>
          <p:cNvSpPr/>
          <p:nvPr/>
        </p:nvSpPr>
        <p:spPr>
          <a:xfrm>
            <a:off x="8374630" y="293738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2E28D0E9-EEC1-4195-9C3A-D344E806E279}"/>
              </a:ext>
            </a:extLst>
          </p:cNvPr>
          <p:cNvCxnSpPr>
            <a:stCxn id="3" idx="6"/>
            <a:endCxn id="6" idx="1"/>
          </p:cNvCxnSpPr>
          <p:nvPr/>
        </p:nvCxnSpPr>
        <p:spPr>
          <a:xfrm>
            <a:off x="3588775" y="260718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52ADA48-B3AE-4E19-8FAF-74F1A817B66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495368" y="234520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F49ED552-60FE-460D-8F3B-7A3A8D76AE9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3082414" y="309879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545CA0F3-34B6-431F-9D7E-B5E557787FDC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082414" y="481943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03098B1-F601-471A-B6F9-332F6FDD585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01497" y="570434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F8ADFE9-F21A-4A96-9786-D01CA42E25B4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286902" y="475984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44037A89-B120-477A-B8DD-0597A3F63BF4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7575756" y="377662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DFFF80E0-9FBC-4461-8353-677CC8D663C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447934" y="258900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CF85F87C-13B0-4861-B5B7-2497EFC7E6D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41573" y="308061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50EB035-7E69-43D3-9671-241B2183795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588775" y="342900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6AEBD86-BF25-464B-A935-584BCF7913D5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623225" y="293662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5D2E7C1-B177-4752-8D59-57D7D1880B9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88775" y="432782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186C8205-A468-4E90-BE0A-AA82D37DB77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5771535" y="342900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C1348DE7-7C8A-46DC-9E31-E5D8D40F92AE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4453187" y="441222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05546B9-7A7D-454D-ABD6-A5F19C59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2" y="0"/>
            <a:ext cx="8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10C1333-4CF5-46E3-BB91-C57743F693DA}"/>
              </a:ext>
            </a:extLst>
          </p:cNvPr>
          <p:cNvSpPr txBox="1"/>
          <p:nvPr/>
        </p:nvSpPr>
        <p:spPr>
          <a:xfrm>
            <a:off x="1071716" y="334297"/>
            <a:ext cx="1029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Kruskal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edge-list</a:t>
            </a:r>
            <a:r>
              <a:rPr lang="tr-TR" dirty="0"/>
              <a:t> in </a:t>
            </a:r>
            <a:r>
              <a:rPr lang="tr-TR" dirty="0" err="1"/>
              <a:t>ascending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of </a:t>
            </a:r>
            <a:r>
              <a:rPr lang="tr-TR" dirty="0" err="1"/>
              <a:t>vertexes</a:t>
            </a:r>
            <a:r>
              <a:rPr lang="tr-TR" dirty="0"/>
              <a:t> (U: </a:t>
            </a:r>
            <a:r>
              <a:rPr lang="tr-TR" dirty="0" err="1"/>
              <a:t>Unvisited</a:t>
            </a:r>
            <a:r>
              <a:rPr lang="tr-TR" dirty="0"/>
              <a:t>; V:Visited)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15227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10C1333-4CF5-46E3-BB91-C57743F693DA}"/>
              </a:ext>
            </a:extLst>
          </p:cNvPr>
          <p:cNvSpPr txBox="1"/>
          <p:nvPr/>
        </p:nvSpPr>
        <p:spPr>
          <a:xfrm>
            <a:off x="1071716" y="334297"/>
            <a:ext cx="102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A-D </a:t>
            </a:r>
            <a:r>
              <a:rPr lang="tr-TR" dirty="0" err="1"/>
              <a:t>edge</a:t>
            </a:r>
            <a:r>
              <a:rPr lang="tr-TR" dirty="0"/>
              <a:t>. A </a:t>
            </a:r>
            <a:r>
              <a:rPr lang="tr-TR" dirty="0" err="1"/>
              <a:t>and</a:t>
            </a:r>
            <a:r>
              <a:rPr lang="tr-TR" dirty="0"/>
              <a:t> D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A-D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66628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EC17E0-67B5-4333-8F15-FA89E3C58CDF}"/>
              </a:ext>
            </a:extLst>
          </p:cNvPr>
          <p:cNvSpPr txBox="1"/>
          <p:nvPr/>
        </p:nvSpPr>
        <p:spPr>
          <a:xfrm>
            <a:off x="1071716" y="294968"/>
            <a:ext cx="10245213" cy="37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A-B </a:t>
            </a:r>
            <a:r>
              <a:rPr lang="tr-TR" dirty="0" err="1"/>
              <a:t>edge</a:t>
            </a:r>
            <a:r>
              <a:rPr lang="tr-TR" dirty="0"/>
              <a:t>. A is </a:t>
            </a:r>
            <a:r>
              <a:rPr lang="tr-TR" dirty="0" err="1"/>
              <a:t>visited</a:t>
            </a:r>
            <a:r>
              <a:rPr lang="tr-TR" dirty="0"/>
              <a:t> but B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A-B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62852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6658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61877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1F20FEC7-B1E5-4C21-A3DE-336E577F5549}"/>
              </a:ext>
            </a:extLst>
          </p:cNvPr>
          <p:cNvSpPr txBox="1"/>
          <p:nvPr/>
        </p:nvSpPr>
        <p:spPr>
          <a:xfrm>
            <a:off x="999613" y="294968"/>
            <a:ext cx="99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D-C </a:t>
            </a:r>
            <a:r>
              <a:rPr lang="tr-TR" dirty="0" err="1"/>
              <a:t>edge</a:t>
            </a:r>
            <a:r>
              <a:rPr lang="tr-TR" dirty="0"/>
              <a:t>. D is </a:t>
            </a:r>
            <a:r>
              <a:rPr lang="tr-TR" dirty="0" err="1"/>
              <a:t>visited</a:t>
            </a:r>
            <a:r>
              <a:rPr lang="tr-TR" dirty="0"/>
              <a:t> but C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D-C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 </a:t>
            </a:r>
          </a:p>
        </p:txBody>
      </p:sp>
    </p:spTree>
    <p:extLst>
      <p:ext uri="{BB962C8B-B14F-4D97-AF65-F5344CB8AC3E}">
        <p14:creationId xmlns:p14="http://schemas.microsoft.com/office/powerpoint/2010/main" val="3108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45495"/>
              </p:ext>
            </p:extLst>
          </p:nvPr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1230</Words>
  <Application>Microsoft Office PowerPoint</Application>
  <PresentationFormat>Geniş ekran</PresentationFormat>
  <Paragraphs>612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QUESTION 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Final MST: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3</dc:title>
  <dc:creator>Hamit Kartal</dc:creator>
  <cp:lastModifiedBy>Hamit Kartal</cp:lastModifiedBy>
  <cp:revision>2</cp:revision>
  <dcterms:created xsi:type="dcterms:W3CDTF">2022-01-02T01:10:04Z</dcterms:created>
  <dcterms:modified xsi:type="dcterms:W3CDTF">2022-01-02T01:34:29Z</dcterms:modified>
</cp:coreProperties>
</file>