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58F84-64B6-46D2-B49B-6166E992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82FDAF-D290-479C-B9E8-2897FCD2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24D3C3-7A8F-4041-A596-9EA1086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C13E5E-1F29-4918-BC96-1556C43D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DEEDB4-707E-4245-969D-742C07C7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9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762FA3-EE58-4F28-ABD4-3423E1A8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4222AEB-2D91-4D9B-979A-75DAE268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11BA7C-9A2D-4034-B177-9C076CF1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121AA5-136F-4CF2-8C57-1BDB0FA6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7A6A6A-BC84-4E5F-BB2A-635BFB5C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4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3AABC6-C94A-4CFE-8801-7F40462C6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5ADF7FF-41F4-4E22-A498-42AF70D0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FF42BB-C90A-49FF-9F79-D93CF75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435536-7F78-4897-8AB5-B87DF2E0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E79A7A-4ED2-45FC-BFCF-0467C51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85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9384D0-21DF-4FEA-B2C1-C079AD8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9C5E39-D98A-4C82-9E52-6D8EFD7A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D0E702-C679-4F44-8B15-75F246B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30146-645C-45A0-BDEF-4A77B421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D8AA64-C595-4469-B505-BE1A117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7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9C1C0-CA02-4169-9DB2-67286F6F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B913C8-160F-4817-ADD0-F5C969ED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C79A04-3E39-4B7A-B35A-8A3D1ADF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F79955-E299-44FF-B4BC-38D34A1F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463AFD-CDAE-4E61-9844-D63BF994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15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45FA88-C9D4-461C-9DA9-F86D1CE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408FC7-FC92-4401-8ED5-AB43791D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A88880-2322-4690-8E15-CBE0B1EF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69FC-409B-4849-9780-2AE8D505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E0729C-3788-437D-BD84-25FE6C4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EF62C6-77DA-4979-B3D1-1D22B1A0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5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635BC-6F1B-45DC-80FE-D19383CB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CB010E-7B8D-4408-B1A0-6F188F28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840D93-35EB-4658-9698-7B1398DC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722A1F5-237B-4E33-9BC1-6D92AFA93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E0EA849-5E75-4C36-8308-911971A1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B86C15B-4AC6-49C9-A5FD-DB87CBD3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CF2D53-6B2F-4A22-8EFA-E8997C6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AE301B5-328D-436F-B896-B3369D9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1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AAF280-98DB-47D5-A012-DD9C9ED2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A88FB19-D4FF-4290-8C8F-6646061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7AD19D-C1D7-4FCF-8327-DC13EBB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0990D5-4417-4802-BA56-27DF2DA8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2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452F8FD-2F34-47BE-B632-ED43BF1A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1A154D1-4D82-4E64-8A0B-4CF81BBE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4D340E0-E486-4AD4-8120-7C12B511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8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DD58AB-727A-40FE-8834-1A991A6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0BA54-A516-4F22-9C3B-706DB6C2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25E0EC-A29F-4266-9306-2015A483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750DB9-63BA-4B31-881C-1CC817E7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4F3C65-6429-4622-B577-1ABAF151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BE39986-FBE1-4AA0-A7C2-F0C3AE23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8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D123FD-1FF8-441E-8C03-14629B09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7811CBE-7553-441A-8126-A4F7BB6C1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ADB68-8B1D-48DD-9F21-1C2CD1BA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859712-2527-424D-975E-DED4A8EA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4F46D7-31A0-48CC-AC00-F29CEC2B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D85A46-132F-4D91-84BE-45ECACDF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3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EC8C5DE-0739-4CC3-8FA6-784DAEB4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40A6C1-7A25-4ECD-8805-75229AD7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DA5332-319E-4657-AC56-1C42470D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75CF-4036-480A-85D3-5A4A50CD39E0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27928-9D35-46B9-9562-7C3C4C4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9D3460-24B0-4E10-AFDD-E0BF7C5A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BE9F-AFBF-4B1C-948C-ACC3DA107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69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02177C-AC60-4B1C-B386-53523F2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0277FA-5F1E-4C2A-B53E-936C0AC8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Prim </a:t>
            </a:r>
            <a:r>
              <a:rPr lang="tr-TR" dirty="0" err="1"/>
              <a:t>Algorithm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8DF185-AE82-457B-8A27-A9589B64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86" y="1325563"/>
            <a:ext cx="666494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05316" y="181896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05315" y="353961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18038" y="494562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88076" y="264078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64475" y="1800794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92297" y="362401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51753" y="491612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03893" y="264078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18038" y="231058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24631" y="2048604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11677" y="280219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11677" y="452284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30760" y="5407742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16165" y="446325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05019" y="348002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77197" y="2292407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70836" y="278402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18038" y="313240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52488" y="264003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18038" y="403122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00798" y="313240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82450" y="411562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71218" y="248680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96279" y="18227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63871" y="301935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07541" y="482978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88076" y="40443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61847" y="227069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38496" y="24449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93787" y="29862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26141" y="540531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56625" y="460523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33759" y="469164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646253" y="375910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79848" y="336315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26195" y="33856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3CFCDFB-D845-4411-9953-A3D727B3FB41}"/>
              </a:ext>
            </a:extLst>
          </p:cNvPr>
          <p:cNvSpPr txBox="1"/>
          <p:nvPr/>
        </p:nvSpPr>
        <p:spPr>
          <a:xfrm>
            <a:off x="1268361" y="383458"/>
            <a:ext cx="96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A-B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2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46323" y="190745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46322" y="362810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59045" y="50341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29083" y="27292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05482" y="188928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33304" y="371250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5992760" y="50046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44900" y="272927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59045" y="239907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65638" y="2137094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52684" y="289068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52684" y="461133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71767" y="5496232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57172" y="455174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46026" y="356851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18204" y="2380897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11843" y="287251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59045" y="322089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193495" y="272852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59045" y="411971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41805" y="322089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23457" y="420411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12225" y="25752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37286" y="191119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04878" y="31078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48548" y="49182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29083" y="41328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02854" y="235918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79503" y="25334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34794" y="30747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67148" y="54938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097632" y="46937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74766" y="47801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87260" y="384759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20855" y="34516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67202" y="34741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8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56156" y="174031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56155" y="3460956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68878" y="486696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38916" y="256213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15315" y="172213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43137" y="354535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02593" y="483747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54733" y="256213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68878" y="223192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75471" y="1969946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62517" y="2723536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62517" y="444418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81600" y="532908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67005" y="4384592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55859" y="340136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28037" y="221374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21676" y="270536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68878" y="3053743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03328" y="256137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68878" y="395256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51638" y="3053743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33290" y="403696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22058" y="24081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47119" y="17440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14711" y="294069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58381" y="475112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38916" y="39657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12687" y="219204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89336" y="236628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44627" y="290758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76981" y="532666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07465" y="45265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84599" y="461298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97093" y="368044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30688" y="328449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77035" y="330697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46C069D-3A3B-4815-9279-EB6351007659}"/>
              </a:ext>
            </a:extLst>
          </p:cNvPr>
          <p:cNvSpPr txBox="1"/>
          <p:nvPr/>
        </p:nvSpPr>
        <p:spPr>
          <a:xfrm>
            <a:off x="1179871" y="275303"/>
            <a:ext cx="99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B-F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92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62632" y="17206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62631" y="3441291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75354" y="4847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545392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221791" y="170247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349613" y="35256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209069" y="481780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61209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75354" y="221225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81947" y="1950281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68993" y="2703871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68993" y="442451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88076" y="530941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73481" y="4364927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62335" y="338170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234513" y="2194084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728152" y="268569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75354" y="3034078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409804" y="254170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75354" y="393290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558114" y="303407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239766" y="401730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628534" y="23884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553595" y="172438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521187" y="29210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64857" y="473146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545392" y="394606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719163" y="21723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95812" y="23466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751103" y="288791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83457" y="53069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313941" y="450691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91075" y="45933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803569" y="366077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737164" y="326483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83511" y="328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53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56155" y="19566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56154" y="3677265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68877" y="50832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38915" y="277843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15314" y="19384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43136" y="37616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02592" y="505378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54732" y="277843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68877" y="2448232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75470" y="2186255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62516" y="2939845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62516" y="4660491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81599" y="5545393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67004" y="4600901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55858" y="3617675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28036" y="2430058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21675" y="2921671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68877" y="3270052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03327" y="2777681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68877" y="4168878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51637" y="3270052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33289" y="4253278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22057" y="262445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47118" y="196035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14710" y="315700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58380" y="49674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38915" y="418204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12686" y="24083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89335" y="25825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44626" y="312388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76980" y="554297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07464" y="474288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84598" y="48292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97092" y="3896751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30687" y="350080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77034" y="35232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30D80DB-917F-4A93-A519-53DD07926543}"/>
              </a:ext>
            </a:extLst>
          </p:cNvPr>
          <p:cNvSpPr txBox="1"/>
          <p:nvPr/>
        </p:nvSpPr>
        <p:spPr>
          <a:xfrm>
            <a:off x="1179871" y="442452"/>
            <a:ext cx="98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not </a:t>
            </a:r>
            <a:r>
              <a:rPr lang="tr-TR" dirty="0" err="1"/>
              <a:t>spanned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 </a:t>
            </a:r>
            <a:r>
              <a:rPr lang="tr-TR" dirty="0" err="1"/>
              <a:t>now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G, </a:t>
            </a:r>
            <a:r>
              <a:rPr lang="tr-TR" dirty="0" err="1"/>
              <a:t>the</a:t>
            </a:r>
            <a:r>
              <a:rPr lang="tr-TR" dirty="0"/>
              <a:t> H-G </a:t>
            </a:r>
            <a:r>
              <a:rPr lang="tr-TR" dirty="0" err="1"/>
              <a:t>edge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31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038169" y="160265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038168" y="332330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050891" y="472931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220929" y="24244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6897328" y="158448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025150" y="340770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5884606" y="46998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836746" y="24244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050891" y="209427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957484" y="1832294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544530" y="258588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544530" y="430653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063613" y="5191432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749018" y="424694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037872" y="326371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910050" y="2076097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403689" y="256771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050891" y="291609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085341" y="242372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050891" y="381491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233651" y="291609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4915303" y="389931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304071" y="22704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229132" y="160639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196724" y="28030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640394" y="46134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220929" y="38280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394700" y="205438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271349" y="22286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426640" y="27699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358994" y="51890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4989478" y="43889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866612" y="44753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479106" y="354279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412701" y="31468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159048" y="31693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CE6E249-48EB-4B39-B363-88DFF08B9ED5}"/>
              </a:ext>
            </a:extLst>
          </p:cNvPr>
          <p:cNvSpPr txBox="1"/>
          <p:nvPr/>
        </p:nvSpPr>
        <p:spPr>
          <a:xfrm>
            <a:off x="1150374" y="393290"/>
            <a:ext cx="989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And</a:t>
            </a:r>
            <a:r>
              <a:rPr lang="tr-TR" sz="3200" dirty="0"/>
              <a:t> here is </a:t>
            </a:r>
            <a:r>
              <a:rPr lang="tr-TR" sz="3200" dirty="0" err="1"/>
              <a:t>the</a:t>
            </a:r>
            <a:r>
              <a:rPr lang="tr-TR" sz="3200" dirty="0"/>
              <a:t> final MST:</a:t>
            </a:r>
          </a:p>
        </p:txBody>
      </p:sp>
    </p:spTree>
    <p:extLst>
      <p:ext uri="{BB962C8B-B14F-4D97-AF65-F5344CB8AC3E}">
        <p14:creationId xmlns:p14="http://schemas.microsoft.com/office/powerpoint/2010/main" val="32687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116826" y="191729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116825" y="3637936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129548" y="504394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299586" y="273911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6975985" y="18991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7103807" y="372233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5963263" y="501445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915403" y="273911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129548" y="240890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036141" y="2146926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623187" y="2900516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623187" y="462116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142270" y="550606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827675" y="4561572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116529" y="357834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7988707" y="239072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482346" y="288234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129548" y="3230723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163998" y="273835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129548" y="412954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312308" y="3230723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4993960" y="421394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382728" y="258512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307789" y="192102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275381" y="311767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719051" y="49281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299586" y="414271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473357" y="23690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350006" y="254326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505297" y="30845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437651" y="55036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5068135" y="470355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945269" y="478996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557763" y="385742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491358" y="346147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237705" y="348395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5A842A6B-8857-4F51-B76A-D905DE7E77E1}"/>
              </a:ext>
            </a:extLst>
          </p:cNvPr>
          <p:cNvSpPr txBox="1"/>
          <p:nvPr/>
        </p:nvSpPr>
        <p:spPr>
          <a:xfrm>
            <a:off x="1022554" y="491613"/>
            <a:ext cx="1023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E as </a:t>
            </a:r>
            <a:r>
              <a:rPr lang="tr-TR" dirty="0" err="1"/>
              <a:t>our</a:t>
            </a:r>
            <a:r>
              <a:rPr lang="tr-TR" dirty="0"/>
              <a:t> start </a:t>
            </a:r>
            <a:r>
              <a:rPr lang="tr-TR" dirty="0" err="1"/>
              <a:t>vertex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E-H </a:t>
            </a:r>
            <a:r>
              <a:rPr lang="tr-TR" dirty="0" err="1"/>
              <a:t>and</a:t>
            </a:r>
            <a:r>
              <a:rPr lang="tr-TR" dirty="0"/>
              <a:t> E-C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 3.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8533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156155" y="165182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156154" y="3372466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168877" y="477847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338915" y="247364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7015314" y="163364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7143136" y="345686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6002592" y="474898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954732" y="247364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168877" y="214343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075470" y="1881456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662516" y="2635046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662516" y="435569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181599" y="524059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867004" y="4296102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155858" y="331287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8028036" y="212525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521675" y="261687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168877" y="2965253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203327" y="247288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168877" y="386407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351637" y="2965253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5033289" y="394847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422057" y="231965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347118" y="165555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314710" y="285220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758380" y="46626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338915" y="38772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512686" y="210355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389335" y="227779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544626" y="28190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476980" y="523817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5107464" y="443808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984598" y="452449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597092" y="359195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530687" y="31960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277034" y="321848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46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008672" y="163215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008671" y="3352801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021394" y="475881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191432" y="245397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6867831" y="161398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6995653" y="343720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5855109" y="47293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807249" y="245397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021394" y="212376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927987" y="1861791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515033" y="2615381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515033" y="433602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034116" y="522092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719521" y="4276437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008375" y="329321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7880553" y="2105594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374192" y="259720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021394" y="2945588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055844" y="245321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021394" y="384441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204154" y="294558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4885806" y="392881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274574" y="22999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199635" y="1635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167227" y="28325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610897" y="464297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191432" y="385757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365203" y="208388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241852" y="22581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397143" y="27994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329497" y="521850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4959981" y="44184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837115" y="450482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449609" y="357228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383204" y="317634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129551" y="31988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7E0133E-B797-469F-86BF-6F1CFBFFD605}"/>
              </a:ext>
            </a:extLst>
          </p:cNvPr>
          <p:cNvSpPr txBox="1"/>
          <p:nvPr/>
        </p:nvSpPr>
        <p:spPr>
          <a:xfrm>
            <a:off x="1071716" y="403123"/>
            <a:ext cx="1018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C-D </a:t>
            </a:r>
            <a:r>
              <a:rPr lang="tr-TR" dirty="0" err="1"/>
              <a:t>and</a:t>
            </a:r>
            <a:r>
              <a:rPr lang="tr-TR" dirty="0"/>
              <a:t> E-H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 3.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10865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74142" y="1789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74141" y="3510117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86864" y="4916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56902" y="26112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33301" y="1771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61123" y="359451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20579" y="4886632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72719" y="26112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86864" y="228108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93457" y="201910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80503" y="277269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80503" y="449334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99586" y="537824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84991" y="4433753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73845" y="345052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46023" y="226291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39662" y="275452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86864" y="3102904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21314" y="261053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86864" y="400173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69624" y="3102904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51276" y="408613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40044" y="245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65105" y="179321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32697" y="29898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76367" y="48002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56902" y="4014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30673" y="224120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07322" y="24154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62613" y="29567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94967" y="53758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25451" y="45757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02585" y="46621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15079" y="3729603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48674" y="33336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95021" y="33561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22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75819" y="1799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75818" y="3519949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88541" y="492596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58579" y="2621123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34978" y="1781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62800" y="360434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22256" y="489646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74396" y="2621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88541" y="2290916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95134" y="2028939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82180" y="2782529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82180" y="4503175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01263" y="5388077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86668" y="4443585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75522" y="3460359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47700" y="2272742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41339" y="2764355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88541" y="3112736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22991" y="2620365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88541" y="4011562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71301" y="3112736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52953" y="4095962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41721" y="24671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66782" y="180304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34374" y="299968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78044" y="48101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58579" y="402472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32350" y="22510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08999" y="242527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64290" y="296657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96644" y="53856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27128" y="458557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04262" y="46719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616756" y="3739435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50351" y="334349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96698" y="336596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E8A8D95-3927-4855-A50F-267F9D5186D9}"/>
              </a:ext>
            </a:extLst>
          </p:cNvPr>
          <p:cNvSpPr txBox="1"/>
          <p:nvPr/>
        </p:nvSpPr>
        <p:spPr>
          <a:xfrm>
            <a:off x="993058" y="344129"/>
            <a:ext cx="101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C-D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03639" y="17304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03638" y="3451123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16361" y="48571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86399" y="255229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62798" y="1712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90620" y="3535523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50076" y="482763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02216" y="2552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16361" y="22220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22954" y="19601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10000" y="27137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10000" y="44343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29083" y="53192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14488" y="43747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03342" y="33915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75520" y="22039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69159" y="26955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16361" y="30439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50811" y="25515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16361" y="39427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99121" y="30439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80773" y="40271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69541" y="239831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94602" y="173421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62194" y="29308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05864" y="47412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86399" y="395590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60170" y="21822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36819" y="235645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92110" y="28977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24464" y="53168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54948" y="451674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32082" y="46031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44576" y="3670609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78171" y="327466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24518" y="32971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110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72465" y="1789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72464" y="3510117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85187" y="4916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555225" y="26112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231624" y="1771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359446" y="359451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218902" y="4886632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71042" y="26112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85187" y="228108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91780" y="201910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78826" y="277269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78826" y="449334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97909" y="537824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83314" y="4433753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72168" y="345052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244346" y="226291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737985" y="275452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85187" y="3102904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419637" y="261053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85187" y="400173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567947" y="3102904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249599" y="408613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638367" y="245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563428" y="179321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531020" y="29898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74690" y="48002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555225" y="4014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728996" y="224120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605645" y="24154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760936" y="29567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93290" y="53758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323774" y="45757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200908" y="46621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813402" y="3729603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746997" y="33336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93344" y="33561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C05D3ED-1CCA-435C-BE96-5695FD256B10}"/>
              </a:ext>
            </a:extLst>
          </p:cNvPr>
          <p:cNvSpPr txBox="1"/>
          <p:nvPr/>
        </p:nvSpPr>
        <p:spPr>
          <a:xfrm>
            <a:off x="993058" y="324465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A-D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64310" y="17206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64309" y="3441291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77032" y="4847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47070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23469" y="1702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51291" y="35256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10747" y="481780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62887" y="254246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77032" y="221225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83625" y="1950281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70671" y="2703871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70671" y="442451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89754" y="530941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75159" y="4364927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64013" y="338170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36191" y="2194084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29830" y="268569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77032" y="3034078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11482" y="254170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77032" y="393290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59792" y="303407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41444" y="401730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30212" y="23884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55273" y="172438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22865" y="29210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66535" y="473146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47070" y="394606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20841" y="21723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97490" y="23466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52781" y="288791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85135" y="53069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15619" y="450691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92753" y="45933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05247" y="366077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38842" y="326483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85189" y="328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11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519</Words>
  <Application>Microsoft Office PowerPoint</Application>
  <PresentationFormat>Geniş ekran</PresentationFormat>
  <Paragraphs>318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QUESTION 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2</dc:title>
  <dc:creator>Hamit Kartal</dc:creator>
  <cp:lastModifiedBy>Hamit Kartal</cp:lastModifiedBy>
  <cp:revision>3</cp:revision>
  <dcterms:created xsi:type="dcterms:W3CDTF">2022-01-02T01:39:47Z</dcterms:created>
  <dcterms:modified xsi:type="dcterms:W3CDTF">2022-01-02T02:00:01Z</dcterms:modified>
</cp:coreProperties>
</file>