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27D44-2148-410B-8B77-DC198B3B3173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3812-9EBB-445A-BFB6-089B6ECE8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62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C1817B-8922-482E-AA1A-EFDB7462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BE618C-C157-403E-9E29-BC420D4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3056B0-6B6F-42F5-A5AC-3EB6B2C4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96E17C-F582-4158-8C0A-0143D9DB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931771-77B4-42F6-8A5D-31467451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3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3BB009-E9B0-4B15-8E75-EDC5E62E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A8180CB-BA13-4E84-B23F-1E348FCDE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18878A-EFD2-45FC-8F2F-D7F14D7D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DBC0F2-D7A3-46E3-9FA2-DD4D8ADD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DFFA5E-DDA9-4675-9840-2045C152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3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3E67784-6314-47DC-ADBC-52B1B9237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816A9F3-0D6E-4429-A201-E68A938C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5DA552-6DC8-4D5C-9BC7-361475C5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001967-154A-4D1F-8DC1-777D11D8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2D4A5D-3C96-4597-99BC-81B4BC04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2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BE3A48-68E6-4EB5-BCBD-A878239A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C9DE9-AD92-4110-9FA7-AEEA0CB4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F0377B-956E-4F89-8ADB-3C6DA625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521BAF-12E4-4C31-B882-D0955025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4F59BB-2571-4D94-9B3F-0B6F2197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20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776857-3ACF-4E6F-8482-35F493B0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5D0B11-0221-44AE-8B64-A5814D1B5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1F428E-92D0-4C29-AB82-1095B5CF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41BAA7-79A9-436C-B266-3592A953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0138D9-9BBA-443D-8C0C-4B895D2A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78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F723D8-7603-47D9-A256-F48595AB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55F3E3-EB2F-41CE-B726-1031A6229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91F304-D585-43D4-AAF0-8ABB82FB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D35BA4-1A45-45EF-838A-F9023782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F2202A-AFAB-49F4-88C0-7F4B7C55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748FE8-6904-428D-A3E0-DAEE7416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18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4DBB2-312D-427D-BF6B-F4BB201D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4799A6-6370-428B-8E79-0C7C72B2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F65D44-C5D4-4729-9B03-6F81C00D6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EBE1EA-E6A3-4D76-9943-0964BF9CE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DBB72B7-008A-474E-8B25-D5010D79E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5240F16-7F81-4ADE-89FC-AF827C5E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ED7337E-A8A1-4189-A72B-4BAE6D07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DAA46D8-4EA3-46C2-A678-4771C6A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08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012C1A-0FDA-4510-BB03-BBFDF639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CD55F4A-BA62-45DA-A7F5-78D4F58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05254B7-DEF7-4E30-8E86-07F196BB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15D5BD-64CA-43CD-859E-7C550CD1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0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1561D2F-124D-4A32-85F1-6035808A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974197A-5656-4E8C-985C-7EA9BED9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2A4A84-B038-40BB-BC42-4865BE9C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2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DFF3-1877-4268-AACD-90FBA8CC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165E9-FC81-4C37-B8F8-318A3664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D3101F-1FD9-4AEB-A87A-DCA1627B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626042-A8F1-4444-909F-7B0B6ADD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1DE720-F93F-4380-9E75-41E1C94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4602ED-B985-4C44-B5D5-04AF0AD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0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733DCF-41E1-458F-B3CC-8B9EDCD9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1FD524-C097-4CB7-99E6-8CDC914B1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65CE5B-7809-4B56-A734-2993AF0D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E9CFD1-F9DC-4009-AEBF-262C1C9D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B59C5D-1B86-4567-8BA2-A217AA90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01336C-C4C1-4AD1-87DC-42365D83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F411CA0-5D40-4261-A6D7-30E37FFD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9C5202-C692-458F-BE22-BE9D0CCB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AFF56B-E2E3-426E-83F7-46C67F4CB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BE30-6BB4-42E6-814E-D8D86B9FA160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A0169E-5226-437E-8A51-5B6B1964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FFCF36-8F53-4882-BD29-4F2FFB95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ACA7-6CB8-4626-B96B-E290A063B5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6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AD287-5E3D-4DAD-88E5-20667D3D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0DF4F-400B-4687-B5EA-049EEE6A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Topological</a:t>
            </a:r>
            <a:r>
              <a:rPr lang="tr-TR" dirty="0"/>
              <a:t> </a:t>
            </a:r>
            <a:r>
              <a:rPr lang="tr-TR" dirty="0" err="1"/>
              <a:t>order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042728-3A50-4134-8110-2B1D6710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009"/>
            <a:ext cx="12192000" cy="39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I. </a:t>
            </a:r>
            <a:r>
              <a:rPr lang="tr-TR" dirty="0" err="1"/>
              <a:t>Add</a:t>
            </a:r>
            <a:r>
              <a:rPr lang="tr-TR" dirty="0"/>
              <a:t> I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 </a:t>
            </a:r>
          </a:p>
        </p:txBody>
      </p:sp>
    </p:spTree>
    <p:extLst>
      <p:ext uri="{BB962C8B-B14F-4D97-AF65-F5344CB8AC3E}">
        <p14:creationId xmlns:p14="http://schemas.microsoft.com/office/powerpoint/2010/main" val="143695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F. </a:t>
            </a:r>
            <a:r>
              <a:rPr lang="tr-TR" dirty="0" err="1"/>
              <a:t>Add</a:t>
            </a:r>
            <a:r>
              <a:rPr lang="tr-TR" dirty="0"/>
              <a:t> F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  </a:t>
            </a:r>
          </a:p>
        </p:txBody>
      </p:sp>
    </p:spTree>
    <p:extLst>
      <p:ext uri="{BB962C8B-B14F-4D97-AF65-F5344CB8AC3E}">
        <p14:creationId xmlns:p14="http://schemas.microsoft.com/office/powerpoint/2010/main" val="139738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C. </a:t>
            </a:r>
            <a:r>
              <a:rPr lang="tr-TR" dirty="0" err="1"/>
              <a:t>Add</a:t>
            </a:r>
            <a:r>
              <a:rPr lang="tr-TR" dirty="0"/>
              <a:t> C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C,   </a:t>
            </a:r>
          </a:p>
        </p:txBody>
      </p:sp>
    </p:spTree>
    <p:extLst>
      <p:ext uri="{BB962C8B-B14F-4D97-AF65-F5344CB8AC3E}">
        <p14:creationId xmlns:p14="http://schemas.microsoft.com/office/powerpoint/2010/main" val="419517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T. </a:t>
            </a:r>
            <a:r>
              <a:rPr lang="tr-TR" dirty="0" err="1"/>
              <a:t>Add</a:t>
            </a:r>
            <a:r>
              <a:rPr lang="tr-TR" dirty="0"/>
              <a:t> 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C, T  </a:t>
            </a:r>
          </a:p>
        </p:txBody>
      </p:sp>
    </p:spTree>
    <p:extLst>
      <p:ext uri="{BB962C8B-B14F-4D97-AF65-F5344CB8AC3E}">
        <p14:creationId xmlns:p14="http://schemas.microsoft.com/office/powerpoint/2010/main" val="183611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658761" y="1083157"/>
            <a:ext cx="1129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C, T</a:t>
            </a:r>
          </a:p>
          <a:p>
            <a:r>
              <a:rPr lang="tr-TR" dirty="0"/>
              <a:t>is a </a:t>
            </a:r>
            <a:r>
              <a:rPr lang="tr-TR" dirty="0" err="1"/>
              <a:t>valid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9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156F868-2AFA-426B-844D-D8C97552C86F}"/>
              </a:ext>
            </a:extLst>
          </p:cNvPr>
          <p:cNvSpPr/>
          <p:nvPr/>
        </p:nvSpPr>
        <p:spPr>
          <a:xfrm>
            <a:off x="-27042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57513" y="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15B1F0-18E1-4523-96F2-51A71193B1F1}"/>
              </a:ext>
            </a:extLst>
          </p:cNvPr>
          <p:cNvSpPr/>
          <p:nvPr/>
        </p:nvSpPr>
        <p:spPr>
          <a:xfrm>
            <a:off x="1782094" y="40028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814-FCAB-4136-9D25-4E1562E59B88}"/>
              </a:ext>
            </a:extLst>
          </p:cNvPr>
          <p:cNvSpPr/>
          <p:nvPr/>
        </p:nvSpPr>
        <p:spPr>
          <a:xfrm>
            <a:off x="2930012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-20201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0028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0028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4E0F9326-B571-460C-A812-48CB4D253DF6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055573" y="1040652"/>
            <a:ext cx="887687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1279E4CE-9303-4E3A-91E0-508EC289214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241320" y="2743200"/>
            <a:ext cx="16886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B964EBB6-D76E-4E33-948B-C7569DEA8E0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055573" y="3174252"/>
            <a:ext cx="912268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3025875" y="589399"/>
            <a:ext cx="2209802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5893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28303327-8DAA-4568-9B99-D5719CF5920B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050456" y="4612402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46124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6096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1742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E361B0B5-E83D-4464-A8C9-2C405CAB47B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8374" y="2743200"/>
            <a:ext cx="126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27432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27432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B1A2AF3C-AC9A-4292-BE2B-E52BA0AE945F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2416275" y="3174252"/>
            <a:ext cx="699484" cy="82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3FFB8F4A-CBFB-4DED-8FF7-721CED6AC338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2864709" y="3174252"/>
            <a:ext cx="2782857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3528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3528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802824E-107E-4C9D-9F35-F95E4C677DE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391694" y="1219200"/>
            <a:ext cx="1172499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0406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1742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40128" y="1040652"/>
            <a:ext cx="2807438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2192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82094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15B1F0-18E1-4523-96F2-51A71193B1F1}"/>
              </a:ext>
            </a:extLst>
          </p:cNvPr>
          <p:cNvSpPr/>
          <p:nvPr/>
        </p:nvSpPr>
        <p:spPr>
          <a:xfrm>
            <a:off x="1782094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814-FCAB-4136-9D25-4E1562E59B88}"/>
              </a:ext>
            </a:extLst>
          </p:cNvPr>
          <p:cNvSpPr/>
          <p:nvPr/>
        </p:nvSpPr>
        <p:spPr>
          <a:xfrm>
            <a:off x="2930012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50456" y="1219199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28303327-8DAA-4568-9B99-D5719CF5920B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050456" y="5242202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E361B0B5-E83D-4464-A8C9-2C405CAB47B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8374" y="3373000"/>
            <a:ext cx="126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B1A2AF3C-AC9A-4292-BE2B-E52BA0AE945F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2416275" y="3804052"/>
            <a:ext cx="699484" cy="82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3FFB8F4A-CBFB-4DED-8FF7-721CED6AC338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2864709" y="3804052"/>
            <a:ext cx="2782857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802824E-107E-4C9D-9F35-F95E4C677DE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416275" y="1828799"/>
            <a:ext cx="1147918" cy="934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64709" y="1650251"/>
            <a:ext cx="2782857" cy="1291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S. </a:t>
            </a:r>
            <a:r>
              <a:rPr lang="tr-TR" dirty="0" err="1"/>
              <a:t>Add</a:t>
            </a:r>
            <a:r>
              <a:rPr lang="tr-TR" dirty="0"/>
              <a:t> 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</a:t>
            </a:r>
          </a:p>
        </p:txBody>
      </p:sp>
    </p:spTree>
    <p:extLst>
      <p:ext uri="{BB962C8B-B14F-4D97-AF65-F5344CB8AC3E}">
        <p14:creationId xmlns:p14="http://schemas.microsoft.com/office/powerpoint/2010/main" val="21093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82094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814-FCAB-4136-9D25-4E1562E59B88}"/>
              </a:ext>
            </a:extLst>
          </p:cNvPr>
          <p:cNvSpPr/>
          <p:nvPr/>
        </p:nvSpPr>
        <p:spPr>
          <a:xfrm>
            <a:off x="2930012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50456" y="1219199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E361B0B5-E83D-4464-A8C9-2C405CAB47B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8374" y="3373000"/>
            <a:ext cx="126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802824E-107E-4C9D-9F35-F95E4C677DE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416275" y="1828799"/>
            <a:ext cx="1147918" cy="934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64709" y="1650251"/>
            <a:ext cx="2782857" cy="1291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G. </a:t>
            </a:r>
            <a:r>
              <a:rPr lang="tr-TR" dirty="0" err="1"/>
              <a:t>Add</a:t>
            </a:r>
            <a:r>
              <a:rPr lang="tr-TR" dirty="0"/>
              <a:t> G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</a:t>
            </a:r>
          </a:p>
        </p:txBody>
      </p:sp>
    </p:spTree>
    <p:extLst>
      <p:ext uri="{BB962C8B-B14F-4D97-AF65-F5344CB8AC3E}">
        <p14:creationId xmlns:p14="http://schemas.microsoft.com/office/powerpoint/2010/main" val="288286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82094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50456" y="1219199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64709" y="1650251"/>
            <a:ext cx="2782857" cy="1291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D. </a:t>
            </a:r>
            <a:r>
              <a:rPr lang="tr-TR" dirty="0" err="1"/>
              <a:t>Add</a:t>
            </a:r>
            <a:r>
              <a:rPr lang="tr-TR" dirty="0"/>
              <a:t> 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</a:t>
            </a:r>
          </a:p>
        </p:txBody>
      </p:sp>
    </p:spTree>
    <p:extLst>
      <p:ext uri="{BB962C8B-B14F-4D97-AF65-F5344CB8AC3E}">
        <p14:creationId xmlns:p14="http://schemas.microsoft.com/office/powerpoint/2010/main" val="320155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A.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</a:t>
            </a:r>
          </a:p>
        </p:txBody>
      </p:sp>
    </p:spTree>
    <p:extLst>
      <p:ext uri="{BB962C8B-B14F-4D97-AF65-F5344CB8AC3E}">
        <p14:creationId xmlns:p14="http://schemas.microsoft.com/office/powerpoint/2010/main" val="238330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B. </a:t>
            </a:r>
            <a:r>
              <a:rPr lang="tr-TR" dirty="0" err="1"/>
              <a:t>Add</a:t>
            </a:r>
            <a:r>
              <a:rPr lang="tr-TR" dirty="0"/>
              <a:t> B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 </a:t>
            </a:r>
          </a:p>
        </p:txBody>
      </p:sp>
    </p:spTree>
    <p:extLst>
      <p:ext uri="{BB962C8B-B14F-4D97-AF65-F5344CB8AC3E}">
        <p14:creationId xmlns:p14="http://schemas.microsoft.com/office/powerpoint/2010/main" val="374891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H. </a:t>
            </a:r>
            <a:r>
              <a:rPr lang="tr-TR" dirty="0" err="1"/>
              <a:t>Add</a:t>
            </a:r>
            <a:r>
              <a:rPr lang="tr-TR" dirty="0"/>
              <a:t> H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</a:t>
            </a:r>
          </a:p>
        </p:txBody>
      </p:sp>
    </p:spTree>
    <p:extLst>
      <p:ext uri="{BB962C8B-B14F-4D97-AF65-F5344CB8AC3E}">
        <p14:creationId xmlns:p14="http://schemas.microsoft.com/office/powerpoint/2010/main" val="42269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E. </a:t>
            </a:r>
            <a:r>
              <a:rPr lang="tr-TR" dirty="0" err="1"/>
              <a:t>Add</a:t>
            </a:r>
            <a:r>
              <a:rPr lang="tr-TR" dirty="0"/>
              <a:t> 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</a:t>
            </a:r>
          </a:p>
        </p:txBody>
      </p:sp>
    </p:spTree>
    <p:extLst>
      <p:ext uri="{BB962C8B-B14F-4D97-AF65-F5344CB8AC3E}">
        <p14:creationId xmlns:p14="http://schemas.microsoft.com/office/powerpoint/2010/main" val="364791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526</Words>
  <Application>Microsoft Office PowerPoint</Application>
  <PresentationFormat>Geniş ekran</PresentationFormat>
  <Paragraphs>92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QUESTION 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</dc:title>
  <dc:creator>Hamit Kartal</dc:creator>
  <cp:lastModifiedBy>Hamit Kartal</cp:lastModifiedBy>
  <cp:revision>2</cp:revision>
  <dcterms:created xsi:type="dcterms:W3CDTF">2022-01-04T15:03:09Z</dcterms:created>
  <dcterms:modified xsi:type="dcterms:W3CDTF">2022-01-04T16:08:54Z</dcterms:modified>
</cp:coreProperties>
</file>