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11B6-2962-4693-BFCD-3A86F533B53A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3B844-BC4C-4365-BC14-DEE0032CAE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95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74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23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56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92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29BBF-0038-4E67-9954-916F58AE0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8B8C8C-4908-494C-BFA7-E433A3A0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96591B-8E12-4B7F-BB6C-9251AC1C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B0FED5-D375-4474-8965-32043107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C4CC6D-E83D-417E-90E4-56A65522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98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4208BB-8F56-49A3-AD76-209D34C0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D7C1EE-2367-4BA4-800F-38915CA9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21C917-C854-4C19-A599-00B749B9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B45839-1C02-47A7-9122-E862D84E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FDF136-3708-46C4-82CF-D11E713C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82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A99197-16E9-4831-9378-A8161A2E2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CF21894-E2E4-4BDF-AEEF-822C3A155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BBFC41-5B66-4FD0-958B-DDA00062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3EE0C6-E701-42A6-9F28-B72A2501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9070F0-A9F8-4BE9-B3BA-F654CDF1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39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338D48-97D7-47E0-86EE-29F0AA3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F5DBA1-8986-4BB4-9062-587E0901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ABA832-CB87-4E09-960B-79525367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073694-A0B7-4227-8CCD-4C577E0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FA21D-8B62-4469-9D47-BDB5D54D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8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49500-F925-4597-915A-3BFCC8B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E4075F-05A1-4933-915D-5309CCBE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91AE45-277D-4391-AE54-1159F072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278FD7-F5AD-4C16-932D-3F250AE3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3CFAA9-6748-4475-867B-7D37BD9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9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554BF8-A037-4661-A33B-8780E007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C62653-00E0-4C3D-B2E6-ED734BCC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4B1877-D96B-4286-8EFB-19BEB929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682D25-1CB2-452D-948F-C97FA540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124E90-AC39-46EA-9EF5-8A8EF98B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50E6DC-864F-4B1D-91EC-85DCF954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86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17C7A-E705-48F6-AF47-01803A1E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EB69BF3-B3B7-4038-B019-78BA016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44E658-FA24-4036-9703-D72E846F9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A28D5CF-6D68-4352-BE13-E38ED28B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F434FF-B0B7-40E0-8FF2-E6ED576B5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30B988F-FEF9-4953-BCDE-249F3924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15B00FD-1381-4EC7-ADD5-4BADC3EE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D29F7EF-7A90-409E-B7E7-DED1F092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2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3724A4-4046-44F7-80CA-EFD2E99A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7EFCA0-7659-4DA3-8CD2-97775D5D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21F936-73FA-46DA-A656-74E52929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7F0045A-D63F-4643-AC75-250DAA3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CCFB095-2682-46D2-94EF-1CAD6E8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287C490-8F7A-4C67-8B84-DB34F67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97E90F-9651-4E83-9D53-EB109286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2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BB2ED-75A8-47A9-8961-F8C5A6D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655D13-6625-4E41-B360-0E52FA61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69732F-40E1-4CEB-9672-2614ED7F0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1C2926-072B-4D0F-9B6D-4F3BAD43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62B84C-FA13-4ED0-880F-BAFAA309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4557D8-900E-46B8-8C52-077B9678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5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7370E-641A-4494-9CD8-DA0D580B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161E7B9-B7A5-4166-A4B7-C0838FE6A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7C579A-D248-4593-B5DE-9EE34B73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8CBA12-55F5-4424-AA08-11E749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8E025D-3839-4B85-8E5B-4E3F1A14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483DDA-49D3-435D-B708-944CE56D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6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0C61B5C-FB51-4AD9-9408-507BBE20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0A779A-752B-4DCC-AA63-62156177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5D87DE-9675-4AA0-AD10-029C912C3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1A16-F46F-46F5-A200-4CF8698875DB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2E2B31-DED7-4ED1-954D-90017E3A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3FF85E-09EB-4527-B7BA-EFB891D7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ABC4-8FC1-4CD6-83DB-DE1F3D8F1B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36EE1-C423-4805-8C2F-4D819D12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646C24-D7E8-40D0-896C-D55F6346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Unweighted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748C55-D6C4-4C05-B1F3-1938A5AE3DD8}"/>
              </a:ext>
            </a:extLst>
          </p:cNvPr>
          <p:cNvSpPr/>
          <p:nvPr/>
        </p:nvSpPr>
        <p:spPr>
          <a:xfrm>
            <a:off x="4139381" y="23829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97ED9-A4EE-45EE-B73C-C3A5C393199B}"/>
              </a:ext>
            </a:extLst>
          </p:cNvPr>
          <p:cNvSpPr/>
          <p:nvPr/>
        </p:nvSpPr>
        <p:spPr>
          <a:xfrm>
            <a:off x="4139380" y="4103637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E50D13-B9A8-4067-A8C9-15AEE53AA960}"/>
              </a:ext>
            </a:extLst>
          </p:cNvPr>
          <p:cNvSpPr/>
          <p:nvPr/>
        </p:nvSpPr>
        <p:spPr>
          <a:xfrm>
            <a:off x="5152103" y="550964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B067CD-9298-4C27-9B06-C8DBB1B4737A}"/>
              </a:ext>
            </a:extLst>
          </p:cNvPr>
          <p:cNvSpPr/>
          <p:nvPr/>
        </p:nvSpPr>
        <p:spPr>
          <a:xfrm>
            <a:off x="6322141" y="320481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5B137F-BFA4-4BC1-B538-2891638C5A62}"/>
              </a:ext>
            </a:extLst>
          </p:cNvPr>
          <p:cNvSpPr/>
          <p:nvPr/>
        </p:nvSpPr>
        <p:spPr>
          <a:xfrm>
            <a:off x="7998540" y="236481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84205-88A2-43F6-9455-D742EE5B7DED}"/>
              </a:ext>
            </a:extLst>
          </p:cNvPr>
          <p:cNvSpPr/>
          <p:nvPr/>
        </p:nvSpPr>
        <p:spPr>
          <a:xfrm>
            <a:off x="8126362" y="4188037"/>
            <a:ext cx="1012722" cy="9832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A170F6-05FB-4116-B1C8-8ABBB38E75A4}"/>
              </a:ext>
            </a:extLst>
          </p:cNvPr>
          <p:cNvSpPr/>
          <p:nvPr/>
        </p:nvSpPr>
        <p:spPr>
          <a:xfrm>
            <a:off x="6985818" y="5480152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3EFDE8-83C3-46F4-88A7-B3745E3BB2EE}"/>
              </a:ext>
            </a:extLst>
          </p:cNvPr>
          <p:cNvSpPr/>
          <p:nvPr/>
        </p:nvSpPr>
        <p:spPr>
          <a:xfrm>
            <a:off x="9937958" y="320481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71EE671-D162-495B-A07E-33764E86A653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5152103" y="287460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CE783758-01DF-4D15-91DD-32D71A7C0D9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058696" y="261262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83C5E649-7848-4D9B-A405-ABF28D8BB9B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645742" y="336621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B6DF6695-EF07-44AA-8A12-3F29AD720FD7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4645742" y="508686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7271A48-70A0-4DA9-AA89-08909B3944B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6164825" y="597176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C0E71F2-2BD1-4218-9FF0-F608284E9C6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7850230" y="5027273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8AE0121F-4906-44AA-882B-DA56E4EA5803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9139084" y="404404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A624A44B-6EDE-4965-9918-80A4A2FA2CA1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9011262" y="285643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7382008-3A82-4582-BD5B-F1AA1E042686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504901" y="334804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B5B6B8F-AC6D-4BEB-BFAC-CB057E6604C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152103" y="3696424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9A44C88-1EB8-4C65-BB00-9FB0323666C9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186553" y="320405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91193DAF-2D5D-440C-8164-C4CB24A8562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152103" y="459525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451480A5-9958-4C2F-BC47-FF551E8ECDC9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7334863" y="3696424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173B8CF-915F-471E-A9BB-24C9A7EA83BE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6016515" y="467965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 &lt;-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2,E</a:t>
            </a:r>
          </a:p>
        </p:txBody>
      </p:sp>
    </p:spTree>
    <p:extLst>
      <p:ext uri="{BB962C8B-B14F-4D97-AF65-F5344CB8AC3E}">
        <p14:creationId xmlns:p14="http://schemas.microsoft.com/office/powerpoint/2010/main" val="395248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4FB8B08-E871-4ED4-BC27-7F3BCFCEBBA5}"/>
              </a:ext>
            </a:extLst>
          </p:cNvPr>
          <p:cNvSpPr txBox="1"/>
          <p:nvPr/>
        </p:nvSpPr>
        <p:spPr>
          <a:xfrm>
            <a:off x="6405717" y="3956153"/>
            <a:ext cx="324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542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vertex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91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&lt;-</a:t>
            </a:r>
          </a:p>
          <a:p>
            <a:r>
              <a:rPr lang="tr-TR" dirty="0"/>
              <a:t>D</a:t>
            </a:r>
          </a:p>
          <a:p>
            <a:r>
              <a:rPr lang="tr-TR" dirty="0"/>
              <a:t>E</a:t>
            </a:r>
          </a:p>
          <a:p>
            <a:r>
              <a:rPr lang="tr-TR" dirty="0"/>
              <a:t>H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3376425" y="442097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3056" y="3099361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562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&lt;-</a:t>
            </a:r>
          </a:p>
          <a:p>
            <a:r>
              <a:rPr lang="tr-TR" dirty="0"/>
              <a:t>E</a:t>
            </a:r>
          </a:p>
          <a:p>
            <a:r>
              <a:rPr lang="tr-TR" dirty="0"/>
              <a:t>H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3376425" y="442097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3056" y="309936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266021" y="225305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5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&lt;-</a:t>
            </a:r>
          </a:p>
          <a:p>
            <a:r>
              <a:rPr lang="tr-TR" dirty="0"/>
              <a:t>H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184495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4008" y="310044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28825" y="457337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4D0100E9-9627-49BE-9D91-DCC8306CEBFB}"/>
              </a:ext>
            </a:extLst>
          </p:cNvPr>
          <p:cNvSpPr txBox="1"/>
          <p:nvPr/>
        </p:nvSpPr>
        <p:spPr>
          <a:xfrm>
            <a:off x="6612266" y="205197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45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&lt;-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715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 &lt;-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7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 &lt;-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757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 &lt;-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82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433</Words>
  <Application>Microsoft Office PowerPoint</Application>
  <PresentationFormat>Geniş ekran</PresentationFormat>
  <Paragraphs>291</Paragraphs>
  <Slides>11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QUESTION 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</dc:title>
  <dc:creator>Hamit Kartal</dc:creator>
  <cp:lastModifiedBy>Hamit Kartal</cp:lastModifiedBy>
  <cp:revision>3</cp:revision>
  <dcterms:created xsi:type="dcterms:W3CDTF">2022-01-04T16:07:38Z</dcterms:created>
  <dcterms:modified xsi:type="dcterms:W3CDTF">2022-01-04T20:57:52Z</dcterms:modified>
</cp:coreProperties>
</file>