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78"/>
  </p:notesMasterIdLst>
  <p:sldIdLst>
    <p:sldId id="1176" r:id="rId2"/>
    <p:sldId id="1343" r:id="rId3"/>
    <p:sldId id="1344" r:id="rId4"/>
    <p:sldId id="1175" r:id="rId5"/>
    <p:sldId id="1177" r:id="rId6"/>
    <p:sldId id="1191" r:id="rId7"/>
    <p:sldId id="1197" r:id="rId8"/>
    <p:sldId id="1198" r:id="rId9"/>
    <p:sldId id="1199" r:id="rId10"/>
    <p:sldId id="1200" r:id="rId11"/>
    <p:sldId id="1192" r:id="rId12"/>
    <p:sldId id="1193" r:id="rId13"/>
    <p:sldId id="1194" r:id="rId14"/>
    <p:sldId id="1195" r:id="rId15"/>
    <p:sldId id="1341" r:id="rId16"/>
    <p:sldId id="1342" r:id="rId17"/>
    <p:sldId id="1201" r:id="rId18"/>
    <p:sldId id="1203" r:id="rId19"/>
    <p:sldId id="1204" r:id="rId20"/>
    <p:sldId id="1206" r:id="rId21"/>
    <p:sldId id="1207" r:id="rId22"/>
    <p:sldId id="1208" r:id="rId23"/>
    <p:sldId id="1209" r:id="rId24"/>
    <p:sldId id="1210" r:id="rId25"/>
    <p:sldId id="1211" r:id="rId26"/>
    <p:sldId id="1212" r:id="rId27"/>
    <p:sldId id="1213" r:id="rId28"/>
    <p:sldId id="1214" r:id="rId29"/>
    <p:sldId id="1215" r:id="rId30"/>
    <p:sldId id="1216" r:id="rId31"/>
    <p:sldId id="1217" r:id="rId32"/>
    <p:sldId id="1219" r:id="rId33"/>
    <p:sldId id="1220" r:id="rId34"/>
    <p:sldId id="1221" r:id="rId35"/>
    <p:sldId id="1222" r:id="rId36"/>
    <p:sldId id="1223" r:id="rId37"/>
    <p:sldId id="1224" r:id="rId38"/>
    <p:sldId id="1225" r:id="rId39"/>
    <p:sldId id="1226" r:id="rId40"/>
    <p:sldId id="1227" r:id="rId41"/>
    <p:sldId id="1228" r:id="rId42"/>
    <p:sldId id="1229" r:id="rId43"/>
    <p:sldId id="1230" r:id="rId44"/>
    <p:sldId id="1231" r:id="rId45"/>
    <p:sldId id="1232" r:id="rId46"/>
    <p:sldId id="1233" r:id="rId47"/>
    <p:sldId id="1234" r:id="rId48"/>
    <p:sldId id="1235" r:id="rId49"/>
    <p:sldId id="1236" r:id="rId50"/>
    <p:sldId id="1237" r:id="rId51"/>
    <p:sldId id="1238" r:id="rId52"/>
    <p:sldId id="1347" r:id="rId53"/>
    <p:sldId id="1346" r:id="rId54"/>
    <p:sldId id="1345" r:id="rId55"/>
    <p:sldId id="1239" r:id="rId56"/>
    <p:sldId id="1348" r:id="rId57"/>
    <p:sldId id="1349" r:id="rId58"/>
    <p:sldId id="1350" r:id="rId59"/>
    <p:sldId id="1351" r:id="rId60"/>
    <p:sldId id="1352" r:id="rId61"/>
    <p:sldId id="1240" r:id="rId62"/>
    <p:sldId id="1241" r:id="rId63"/>
    <p:sldId id="1242" r:id="rId64"/>
    <p:sldId id="1243" r:id="rId65"/>
    <p:sldId id="1249" r:id="rId66"/>
    <p:sldId id="1250" r:id="rId67"/>
    <p:sldId id="1251" r:id="rId68"/>
    <p:sldId id="1252" r:id="rId69"/>
    <p:sldId id="1253" r:id="rId70"/>
    <p:sldId id="1254" r:id="rId71"/>
    <p:sldId id="1255" r:id="rId72"/>
    <p:sldId id="1256" r:id="rId73"/>
    <p:sldId id="1257" r:id="rId74"/>
    <p:sldId id="1258" r:id="rId75"/>
    <p:sldId id="1259" r:id="rId76"/>
    <p:sldId id="1260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Script" id="{A5F7FA8F-4211-4476-8F61-75EE5274C2EF}">
          <p14:sldIdLst>
            <p14:sldId id="1176"/>
          </p14:sldIdLst>
        </p14:section>
        <p14:section name="Öğrenilecek keywords" id="{22A011F9-EE40-4C8D-A315-CEFE97F102EA}">
          <p14:sldIdLst>
            <p14:sldId id="1343"/>
          </p14:sldIdLst>
        </p14:section>
        <p14:section name="Ödev" id="{0F42C710-DF2D-4699-A27B-786534ED4E76}">
          <p14:sldIdLst>
            <p14:sldId id="1344"/>
          </p14:sldIdLst>
        </p14:section>
        <p14:section name="+++++++++++++++++++++++++++++++++++++++" id="{F5D09488-A2BB-49BB-907E-AFBBE7B62179}">
          <p14:sldIdLst/>
        </p14:section>
        <p14:section name="1.BÖLÜM (Kurulumlar -Html5)" id="{3AFEC421-C3B4-43D3-9E31-EA1838D497C7}">
          <p14:sldIdLst>
            <p14:sldId id="1175"/>
          </p14:sldIdLst>
        </p14:section>
        <p14:section name="Resmi sitesi" id="{B5912888-F538-4F34-A04E-2ACFEA3F9EEE}">
          <p14:sldIdLst>
            <p14:sldId id="1177"/>
          </p14:sldIdLst>
        </p14:section>
        <p14:section name="Kurulumlar" id="{A9C59D60-E0CC-4FA4-B3C8-E233B5C5EFEC}">
          <p14:sldIdLst>
            <p14:sldId id="1191"/>
            <p14:sldId id="1197"/>
            <p14:sldId id="1198"/>
            <p14:sldId id="1199"/>
            <p14:sldId id="1200"/>
            <p14:sldId id="1192"/>
            <p14:sldId id="1193"/>
            <p14:sldId id="1194"/>
            <p14:sldId id="1195"/>
          </p14:sldIdLst>
        </p14:section>
        <p14:section name="Kurulum Google Chrome" id="{522C2C28-2F82-47E4-8ED3-54B69A954F8C}">
          <p14:sldIdLst>
            <p14:sldId id="1341"/>
          </p14:sldIdLst>
        </p14:section>
        <p14:section name="Kurulum Notepad++" id="{205EE95E-81A9-4A7C-A110-9667E03F2662}">
          <p14:sldIdLst>
            <p14:sldId id="1342"/>
          </p14:sldIdLst>
        </p14:section>
        <p14:section name="Html5 Dersleri" id="{A32A093E-39E8-458E-BC9E-5268B8C7E753}">
          <p14:sldIdLst>
            <p14:sldId id="1201"/>
            <p14:sldId id="1203"/>
            <p14:sldId id="1204"/>
            <p14:sldId id="1206"/>
            <p14:sldId id="1207"/>
            <p14:sldId id="1208"/>
            <p14:sldId id="1209"/>
            <p14:sldId id="1210"/>
            <p14:sldId id="1211"/>
            <p14:sldId id="1212"/>
            <p14:sldId id="1213"/>
            <p14:sldId id="1214"/>
            <p14:sldId id="1215"/>
            <p14:sldId id="1216"/>
            <p14:sldId id="1217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</p14:sldIdLst>
        </p14:section>
        <p14:section name="semantic html website example" id="{8FC5926C-000A-42F3-8624-B8A157374C0A}">
          <p14:sldIdLst>
            <p14:sldId id="1347"/>
            <p14:sldId id="1346"/>
            <p14:sldId id="1345"/>
            <p14:sldId id="1239"/>
            <p14:sldId id="1348"/>
            <p14:sldId id="1349"/>
            <p14:sldId id="1350"/>
            <p14:sldId id="1351"/>
          </p14:sldIdLst>
        </p14:section>
        <p14:section name="Frame" id="{5AD531DC-A932-44D4-9943-84B5C6E8DC56}">
          <p14:sldIdLst>
            <p14:sldId id="1352"/>
          </p14:sldIdLst>
        </p14:section>
        <p14:section name="Form" id="{1C77192C-4520-4651-88B7-A4C186C53517}">
          <p14:sldIdLst>
            <p14:sldId id="1240"/>
            <p14:sldId id="1241"/>
            <p14:sldId id="1242"/>
            <p14:sldId id="1243"/>
            <p14:sldId id="1249"/>
            <p14:sldId id="1250"/>
            <p14:sldId id="1251"/>
            <p14:sldId id="1252"/>
            <p14:sldId id="1253"/>
            <p14:sldId id="1254"/>
            <p14:sldId id="1255"/>
            <p14:sldId id="1256"/>
            <p14:sldId id="1257"/>
            <p14:sldId id="1258"/>
            <p14:sldId id="1259"/>
            <p14:sldId id="1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a" initials="J" lastIdx="1" clrIdx="0">
    <p:extLst>
      <p:ext uri="{19B8F6BF-5375-455C-9EA6-DF929625EA0E}">
        <p15:presenceInfo xmlns:p15="http://schemas.microsoft.com/office/powerpoint/2012/main" userId="Ja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394" autoAdjust="0"/>
  </p:normalViewPr>
  <p:slideViewPr>
    <p:cSldViewPr snapToGrid="0">
      <p:cViewPr varScale="1">
        <p:scale>
          <a:sx n="107" d="100"/>
          <a:sy n="107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10.07.2021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Java Full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Develeoper</a:t>
            </a:r>
            <a:r>
              <a:rPr lang="tr-TR" dirty="0"/>
              <a:t> Hamit Mızrak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CB8B-70D4-4B42-BF7A-DE140279C58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10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CB8B-70D4-4B42-BF7A-DE140279C58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08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CB8B-70D4-4B42-BF7A-DE140279C58A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78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ompile_java_online.php" TargetMode="External"/><Relationship Id="rId5" Type="http://schemas.openxmlformats.org/officeDocument/2006/relationships/hyperlink" Target="https://www.w3schools.com/tryit/" TargetMode="External"/><Relationship Id="rId4" Type="http://schemas.openxmlformats.org/officeDocument/2006/relationships/hyperlink" Target="https://replit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emmet.io/eclipse/updat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amitmizrak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Hamit Mızrak </a:t>
            </a:r>
            <a:br>
              <a:rPr lang="tr-TR" smtClean="0"/>
            </a:br>
            <a:r>
              <a:rPr lang="tr-TR" smtClean="0"/>
              <a:t>Specialist, Advisor , Java Senior Full Stack Developer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smtClean="0"/>
              <a:t>JavaScript</a:t>
            </a:r>
          </a:p>
          <a:p>
            <a:endParaRPr lang="tr-TR" sz="320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 extensions -1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73" y="647700"/>
            <a:ext cx="5636316" cy="5268913"/>
          </a:xfrm>
        </p:spPr>
      </p:pic>
    </p:spTree>
    <p:extLst>
      <p:ext uri="{BB962C8B-B14F-4D97-AF65-F5344CB8AC3E}">
        <p14:creationId xmlns:p14="http://schemas.microsoft.com/office/powerpoint/2010/main" val="79962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 extensions -1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37" y="647700"/>
            <a:ext cx="5602388" cy="5268913"/>
          </a:xfrm>
        </p:spPr>
      </p:pic>
    </p:spTree>
    <p:extLst>
      <p:ext uri="{BB962C8B-B14F-4D97-AF65-F5344CB8AC3E}">
        <p14:creationId xmlns:p14="http://schemas.microsoft.com/office/powerpoint/2010/main" val="11636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 extensions -1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32" y="647700"/>
            <a:ext cx="5533598" cy="5268913"/>
          </a:xfrm>
        </p:spPr>
      </p:pic>
    </p:spTree>
    <p:extLst>
      <p:ext uri="{BB962C8B-B14F-4D97-AF65-F5344CB8AC3E}">
        <p14:creationId xmlns:p14="http://schemas.microsoft.com/office/powerpoint/2010/main" val="333072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 extensions -1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76" y="647700"/>
            <a:ext cx="5735111" cy="5268913"/>
          </a:xfrm>
        </p:spPr>
      </p:pic>
    </p:spTree>
    <p:extLst>
      <p:ext uri="{BB962C8B-B14F-4D97-AF65-F5344CB8AC3E}">
        <p14:creationId xmlns:p14="http://schemas.microsoft.com/office/powerpoint/2010/main" val="192308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 extensions -1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69" y="647700"/>
            <a:ext cx="5524125" cy="5268913"/>
          </a:xfrm>
        </p:spPr>
      </p:pic>
    </p:spTree>
    <p:extLst>
      <p:ext uri="{BB962C8B-B14F-4D97-AF65-F5344CB8AC3E}">
        <p14:creationId xmlns:p14="http://schemas.microsoft.com/office/powerpoint/2010/main" val="384228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https://www.google.com/intl/tr_tr/chrome/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010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notepad++ download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https://notepad-plus-plus.org/downloads/v8.1.1/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7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2705035"/>
          </a:xfrm>
        </p:spPr>
        <p:txBody>
          <a:bodyPr/>
          <a:lstStyle/>
          <a:p>
            <a:r>
              <a:rPr lang="tr-TR" smtClean="0"/>
              <a:t>JAVA EE (JAVASCRİPT) 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developer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hamit</a:t>
            </a:r>
            <a:r>
              <a:rPr lang="tr-TR"/>
              <a:t> </a:t>
            </a:r>
            <a:r>
              <a:rPr lang="tr-TR" smtClean="0"/>
              <a:t>mızrak.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9861E2-D578-4088-BCE1-085993A5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545874"/>
            <a:ext cx="9291215" cy="920471"/>
          </a:xfrm>
        </p:spPr>
        <p:txBody>
          <a:bodyPr/>
          <a:lstStyle/>
          <a:p>
            <a:r>
              <a:rPr lang="tr-TR" smtClean="0"/>
              <a:t>HTML5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7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ONLİNE EDİTÖRLER</a:t>
            </a:r>
            <a:br>
              <a:rPr lang="tr-TR" smtClean="0"/>
            </a:br>
            <a:r>
              <a:rPr lang="tr-TR" smtClean="0"/>
              <a:t>HTML5-CSS3-JS-JQUERY-BOOTSTRAP-RESPONSİVE DESİGN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725615"/>
            <a:ext cx="10820400" cy="3493070"/>
          </a:xfrm>
        </p:spPr>
        <p:txBody>
          <a:bodyPr/>
          <a:lstStyle/>
          <a:p>
            <a:r>
              <a:rPr lang="tr-TR">
                <a:hlinkClick r:id="rId2"/>
              </a:rPr>
              <a:t>https://jsfiddle.net</a:t>
            </a:r>
            <a:r>
              <a:rPr lang="tr-TR" smtClean="0">
                <a:hlinkClick r:id="rId2"/>
              </a:rPr>
              <a:t>/</a:t>
            </a:r>
            <a:endParaRPr lang="tr-TR" smtClean="0"/>
          </a:p>
          <a:p>
            <a:r>
              <a:rPr lang="tr-TR">
                <a:hlinkClick r:id="rId3"/>
              </a:rPr>
              <a:t>https://codepen.io</a:t>
            </a:r>
            <a:r>
              <a:rPr lang="tr-TR" smtClean="0">
                <a:hlinkClick r:id="rId3"/>
              </a:rPr>
              <a:t>/</a:t>
            </a:r>
            <a:endParaRPr lang="tr-TR" smtClean="0"/>
          </a:p>
          <a:p>
            <a:r>
              <a:rPr lang="en-US">
                <a:hlinkClick r:id="rId4"/>
              </a:rPr>
              <a:t>https://replit.com</a:t>
            </a:r>
            <a:r>
              <a:rPr lang="en-US" smtClean="0">
                <a:hlinkClick r:id="rId4"/>
              </a:rPr>
              <a:t>/</a:t>
            </a:r>
            <a:endParaRPr lang="tr-TR" smtClean="0"/>
          </a:p>
          <a:p>
            <a:r>
              <a:rPr lang="tr-TR" smtClean="0">
                <a:hlinkClick r:id="rId5"/>
              </a:rPr>
              <a:t>https://www.w3schools.com/tryit/</a:t>
            </a:r>
            <a:endParaRPr lang="tr-TR" smtClean="0"/>
          </a:p>
          <a:p>
            <a:endParaRPr lang="tr-TR" smtClean="0"/>
          </a:p>
          <a:p>
            <a:r>
              <a:rPr lang="tr-TR">
                <a:hlinkClick r:id="rId6"/>
              </a:rPr>
              <a:t>https://</a:t>
            </a:r>
            <a:r>
              <a:rPr lang="tr-TR" smtClean="0">
                <a:hlinkClick r:id="rId6"/>
              </a:rPr>
              <a:t>www.tutorialspoint.com/compile_java_online.php</a:t>
            </a:r>
            <a:endParaRPr lang="tr-TR" smtClean="0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73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kurulumlar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Notepad++</a:t>
            </a:r>
          </a:p>
          <a:p>
            <a:r>
              <a:rPr lang="tr-TR" smtClean="0"/>
              <a:t>Google chrome</a:t>
            </a:r>
          </a:p>
          <a:p>
            <a:r>
              <a:rPr lang="tr-TR" smtClean="0"/>
              <a:t>git</a:t>
            </a:r>
          </a:p>
          <a:p>
            <a:r>
              <a:rPr lang="tr-TR" smtClean="0"/>
              <a:t>Visual Studio code</a:t>
            </a:r>
          </a:p>
          <a:p>
            <a:r>
              <a:rPr lang="tr-TR">
                <a:hlinkClick r:id="rId2"/>
              </a:rPr>
              <a:t>https://jsfiddle.net/</a:t>
            </a:r>
            <a:endParaRPr lang="tr-TR"/>
          </a:p>
          <a:p>
            <a:endParaRPr lang="tr-TR" smtClean="0"/>
          </a:p>
          <a:p>
            <a:endParaRPr lang="tr-TR" smtClean="0"/>
          </a:p>
          <a:p>
            <a:r>
              <a:rPr lang="tr-TR" smtClean="0"/>
              <a:t>Eclipse</a:t>
            </a:r>
          </a:p>
          <a:p>
            <a:r>
              <a:rPr lang="tr-TR" smtClean="0"/>
              <a:t>Mysql workbench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1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http:Client ile server arasındaki protoköllerdir</a:t>
            </a:r>
          </a:p>
          <a:p>
            <a:r>
              <a:rPr lang="tr-TR" smtClean="0"/>
              <a:t>https:</a:t>
            </a:r>
          </a:p>
          <a:p>
            <a:r>
              <a:rPr lang="tr-TR" smtClean="0"/>
              <a:t>client: istemde bulunan </a:t>
            </a:r>
          </a:p>
          <a:p>
            <a:r>
              <a:rPr lang="tr-TR" smtClean="0"/>
              <a:t>Server: clienttin isteyiğini yerine getiren Fiziksel veya mantıksal birimler.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13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="" xmlns:a16="http://schemas.microsoft.com/office/drawing/2014/main" id="{2FDF9410-E530-4E71-A2C0-4C24B48964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3AEDF1-BED3-4249-B4DD-A483E001E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2221584"/>
          </a:xfrm>
        </p:spPr>
        <p:txBody>
          <a:bodyPr anchor="ctr">
            <a:normAutofit fontScale="90000"/>
          </a:bodyPr>
          <a:lstStyle/>
          <a:p>
            <a:r>
              <a:rPr lang="tr-TR" sz="3600" dirty="0"/>
              <a:t>DERS-1</a:t>
            </a:r>
            <a:br>
              <a:rPr lang="tr-TR" sz="3600" dirty="0"/>
            </a:br>
            <a:r>
              <a:rPr lang="tr-TR" sz="3600" dirty="0"/>
              <a:t>HTML5</a:t>
            </a:r>
            <a:br>
              <a:rPr lang="tr-TR" sz="3600" dirty="0"/>
            </a:br>
            <a:r>
              <a:rPr lang="tr-TR" sz="3600" dirty="0"/>
              <a:t>1-)</a:t>
            </a:r>
            <a:r>
              <a:rPr lang="tr-TR" sz="3600"/>
              <a:t>Visual </a:t>
            </a:r>
            <a:r>
              <a:rPr lang="tr-TR" sz="3600" smtClean="0"/>
              <a:t>studio </a:t>
            </a:r>
            <a:r>
              <a:rPr lang="tr-TR" sz="3600" dirty="0"/>
              <a:t>CODE kurulumu</a:t>
            </a:r>
            <a:br>
              <a:rPr lang="tr-TR" sz="3600" dirty="0"/>
            </a:br>
            <a:endParaRPr lang="tr-T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8E79F5-31E5-485F-B391-DD64F2D4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178595"/>
            <a:ext cx="8686800" cy="595186"/>
          </a:xfrm>
        </p:spPr>
        <p:txBody>
          <a:bodyPr>
            <a:normAutofit/>
          </a:bodyPr>
          <a:lstStyle/>
          <a:p>
            <a:r>
              <a:rPr lang="tr-TR" dirty="0"/>
              <a:t>JAVA FULL STACK DEVELOPER HAMİT MIZRAK 2019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476C77D-4FC3-45E0-A643-9B634A2D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B02B-C752-447B-B676-F38239182074}" type="datetime1">
              <a:rPr lang="tr-TR" smtClean="0"/>
              <a:t>10.07.2021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7CC8CB8-A017-473E-9F19-6C159468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3945FE-EB68-431E-932D-EE9041C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</a:t>
            </a:fld>
            <a:endParaRPr lang="tr-TR"/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53268B1E-8861-4702-9529-5A8FB23A61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50">
            <a:extLst>
              <a:ext uri="{FF2B5EF4-FFF2-40B4-BE49-F238E27FC236}">
                <a16:creationId xmlns="" xmlns:a16="http://schemas.microsoft.com/office/drawing/2014/main" id="{BC6646AE-8FD6-411E-8640-6CCB250D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752966" y="4934078"/>
            <a:ext cx="86868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2DFD0BC-7EB9-423A-9E06-E03F2F135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27" y="3125895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496A0-952C-424D-92AE-42F7804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Ders-2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EA414B-AA22-45EE-8112-A3D090FC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1-) VİSUAL STUDİO CODE</a:t>
            </a:r>
          </a:p>
          <a:p>
            <a:r>
              <a:rPr lang="tr-TR" dirty="0"/>
              <a:t>2-) EXTENSİONS (PLUGİN 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JAVA FULL STACK DEVELOPER HAMİT MIZRAK 2019</a:t>
            </a:r>
          </a:p>
          <a:p>
            <a:endParaRPr lang="tr-TR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6ABB61-59EA-46E9-9CDB-4145367B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C5F9-0124-4DAB-909A-535F5B751DF0}" type="datetime1">
              <a:rPr lang="tr-TR" smtClean="0"/>
              <a:t>10.07.2021</a:t>
            </a:fld>
            <a:endParaRPr lang="tr-TR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090B7E1-8773-4899-A396-669ADBD8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D53F28-C08A-46DA-A216-A7A0F056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8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extensions</a:t>
            </a:r>
            <a:br>
              <a:rPr lang="tr-TR" smtClean="0"/>
            </a:br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41" y="819150"/>
            <a:ext cx="6553463" cy="5390295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1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extensions</a:t>
            </a:r>
            <a:br>
              <a:rPr lang="tr-TR" smtClean="0"/>
            </a:br>
            <a:endParaRPr lang="tr-TR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607827"/>
            <a:ext cx="7181118" cy="5645581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2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806EF-FA6B-4D9F-A84C-ABA29E3A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Ders-3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F5D385-EC07-4160-BD3C-DE7F00EC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1-) EMMET KULLANIMI (TAB)</a:t>
            </a:r>
          </a:p>
          <a:p>
            <a:r>
              <a:rPr lang="tr-TR" dirty="0"/>
              <a:t>2-) BEAUTFY KULLANIMI (</a:t>
            </a:r>
            <a:r>
              <a:rPr lang="tr-TR" dirty="0" err="1"/>
              <a:t>Shift+Alt+F</a:t>
            </a:r>
            <a:r>
              <a:rPr lang="tr-TR" dirty="0"/>
              <a:t>) Akrostiş (S-A-F</a:t>
            </a:r>
            <a:r>
              <a:rPr lang="tr-TR" dirty="0" smtClean="0"/>
              <a:t>) Visual </a:t>
            </a:r>
            <a:r>
              <a:rPr lang="tr-TR" dirty="0" err="1" smtClean="0"/>
              <a:t>studio</a:t>
            </a:r>
            <a:endParaRPr lang="tr-TR" dirty="0" smtClean="0"/>
          </a:p>
          <a:p>
            <a:r>
              <a:rPr lang="tr-TR" dirty="0" smtClean="0"/>
              <a:t>3-) Browser Preview (Visual </a:t>
            </a:r>
            <a:r>
              <a:rPr lang="tr-TR" dirty="0" err="1" smtClean="0"/>
              <a:t>Studio</a:t>
            </a:r>
            <a:r>
              <a:rPr lang="tr-TR" dirty="0" smtClean="0"/>
              <a:t> </a:t>
            </a:r>
            <a:r>
              <a:rPr lang="tr-TR" dirty="0" err="1" smtClean="0"/>
              <a:t>Codes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err="1" smtClean="0"/>
              <a:t>Eclipse</a:t>
            </a:r>
            <a:r>
              <a:rPr lang="tr-TR" dirty="0" smtClean="0"/>
              <a:t> : </a:t>
            </a:r>
            <a:r>
              <a:rPr lang="tr-TR" dirty="0" err="1" smtClean="0"/>
              <a:t>Emmet</a:t>
            </a:r>
            <a:r>
              <a:rPr lang="tr-TR" dirty="0" smtClean="0"/>
              <a:t> yüklüyoruz</a:t>
            </a:r>
          </a:p>
          <a:p>
            <a:r>
              <a:rPr lang="tr-TR" dirty="0" smtClean="0"/>
              <a:t>Inter</a:t>
            </a:r>
          </a:p>
          <a:p>
            <a:endParaRPr lang="tr-TR" dirty="0"/>
          </a:p>
          <a:p>
            <a:r>
              <a:rPr lang="tr-TR" dirty="0" smtClean="0"/>
              <a:t>Google </a:t>
            </a:r>
            <a:r>
              <a:rPr lang="tr-TR" dirty="0" err="1" smtClean="0"/>
              <a:t>Chrome</a:t>
            </a:r>
            <a:r>
              <a:rPr lang="tr-TR" dirty="0" smtClean="0"/>
              <a:t> = F12 (Geliştirici Ayarları)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JAVA FULL STACK DEVELOPER HAMİT </a:t>
            </a:r>
            <a:r>
              <a:rPr lang="tr-TR"/>
              <a:t>MIZRAK </a:t>
            </a:r>
            <a:r>
              <a:rPr lang="tr-TR" smtClean="0"/>
              <a:t>2021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AFCC4B-76C6-4900-8E38-23501439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C8-216C-450D-86D4-9C1BF0B8D1FC}" type="datetime1">
              <a:rPr lang="tr-TR" smtClean="0"/>
              <a:t>10.07.2021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CA7BDC-EC40-46B9-A372-0FBA6D52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B429B9E-38CD-4FE1-B8FB-D0B23AF2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3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Emmet</a:t>
            </a:r>
            <a:r>
              <a:rPr lang="tr-TR" dirty="0" smtClean="0"/>
              <a:t> </a:t>
            </a:r>
            <a:r>
              <a:rPr lang="tr-TR" dirty="0" err="1" smtClean="0"/>
              <a:t>özellığı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!  &gt;&gt;&gt; TAB Tuşu Html iskeleti kurulmasında yardımcı </a:t>
            </a:r>
            <a:r>
              <a:rPr lang="tr-TR" smtClean="0"/>
              <a:t>olunuyor.</a:t>
            </a:r>
          </a:p>
          <a:p>
            <a:r>
              <a:rPr lang="tr-TR" smtClean="0"/>
              <a:t>doc</a:t>
            </a:r>
          </a:p>
          <a:p>
            <a:r>
              <a:rPr lang="tr-TR" smtClean="0"/>
              <a:t>b4-$</a:t>
            </a:r>
          </a:p>
          <a:p>
            <a:endParaRPr lang="tr-TR" dirty="0" smtClean="0"/>
          </a:p>
          <a:p>
            <a:r>
              <a:rPr lang="tr-TR" dirty="0" smtClean="0"/>
              <a:t>h1 </a:t>
            </a:r>
            <a:r>
              <a:rPr lang="tr-TR" dirty="0"/>
              <a:t> &gt;&gt;&gt; TAB </a:t>
            </a:r>
            <a:endParaRPr lang="tr-TR" dirty="0" smtClean="0"/>
          </a:p>
          <a:p>
            <a:r>
              <a:rPr lang="tr-TR" dirty="0" err="1" smtClean="0"/>
              <a:t>ul</a:t>
            </a:r>
            <a:r>
              <a:rPr lang="tr-TR" dirty="0" smtClean="0"/>
              <a:t> </a:t>
            </a:r>
            <a:r>
              <a:rPr lang="tr-TR" dirty="0"/>
              <a:t> &gt;&gt;&gt; TAB </a:t>
            </a:r>
            <a:endParaRPr lang="tr-TR" dirty="0" smtClean="0"/>
          </a:p>
          <a:p>
            <a:r>
              <a:rPr lang="tr-TR" dirty="0" err="1" smtClean="0"/>
              <a:t>ul</a:t>
            </a:r>
            <a:r>
              <a:rPr lang="tr-TR" dirty="0" smtClean="0"/>
              <a:t> &gt; </a:t>
            </a:r>
            <a:r>
              <a:rPr lang="tr-TR" dirty="0" err="1" smtClean="0"/>
              <a:t>li</a:t>
            </a:r>
            <a:r>
              <a:rPr lang="tr-TR" dirty="0" smtClean="0"/>
              <a:t> </a:t>
            </a:r>
            <a:r>
              <a:rPr lang="tr-TR" dirty="0"/>
              <a:t> &gt;&gt;&gt; TAB 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4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Eclıpse</a:t>
            </a:r>
            <a:r>
              <a:rPr lang="tr-TR" dirty="0" smtClean="0"/>
              <a:t> </a:t>
            </a:r>
            <a:r>
              <a:rPr lang="tr-TR" dirty="0" err="1" smtClean="0"/>
              <a:t>emmet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smtClean="0"/>
              <a:t>Help &gt;&gt;&gt; </a:t>
            </a:r>
            <a:r>
              <a:rPr lang="tr-TR" i="1" dirty="0" err="1" smtClean="0"/>
              <a:t>Install</a:t>
            </a:r>
            <a:r>
              <a:rPr lang="tr-TR" i="1" dirty="0" smtClean="0"/>
              <a:t> </a:t>
            </a:r>
            <a:r>
              <a:rPr lang="tr-TR" i="1" dirty="0"/>
              <a:t>New </a:t>
            </a:r>
            <a:r>
              <a:rPr lang="tr-TR" i="1" dirty="0" smtClean="0"/>
              <a:t>Software &gt;&gt;&gt; </a:t>
            </a:r>
            <a:r>
              <a:rPr lang="tr-TR" i="1" dirty="0" err="1" smtClean="0"/>
              <a:t>Add</a:t>
            </a:r>
            <a:r>
              <a:rPr lang="tr-TR" i="1" dirty="0" smtClean="0"/>
              <a:t> &gt;&gt;&gt; </a:t>
            </a:r>
            <a:r>
              <a:rPr lang="tr-TR" i="1" dirty="0" err="1" smtClean="0"/>
              <a:t>Location</a:t>
            </a:r>
            <a:r>
              <a:rPr lang="tr-TR" i="1" dirty="0" smtClean="0"/>
              <a:t> (alttaki </a:t>
            </a:r>
            <a:r>
              <a:rPr lang="tr-TR" i="1" dirty="0" err="1" smtClean="0"/>
              <a:t>url</a:t>
            </a:r>
            <a:r>
              <a:rPr lang="tr-TR" i="1" dirty="0" smtClean="0"/>
              <a:t> yaz)</a:t>
            </a:r>
          </a:p>
          <a:p>
            <a:endParaRPr lang="tr-TR" i="1" u="sng" dirty="0">
              <a:hlinkClick r:id="rId2"/>
            </a:endParaRPr>
          </a:p>
          <a:p>
            <a:r>
              <a:rPr lang="tr-TR" i="1" u="sng" dirty="0" smtClean="0">
                <a:hlinkClick r:id="rId2"/>
              </a:rPr>
              <a:t>Name:      </a:t>
            </a:r>
            <a:r>
              <a:rPr lang="tr-TR" i="1" u="sng" dirty="0" err="1" smtClean="0">
                <a:hlinkClick r:id="rId2"/>
              </a:rPr>
              <a:t>emmet</a:t>
            </a:r>
            <a:endParaRPr lang="tr-TR" u="sng" dirty="0" smtClean="0">
              <a:hlinkClick r:id="rId2"/>
            </a:endParaRPr>
          </a:p>
          <a:p>
            <a:r>
              <a:rPr lang="tr-TR" dirty="0" err="1" smtClean="0">
                <a:hlinkClick r:id="rId2"/>
              </a:rPr>
              <a:t>Location</a:t>
            </a:r>
            <a:r>
              <a:rPr lang="tr-TR" dirty="0" smtClean="0">
                <a:hlinkClick r:id="rId2"/>
              </a:rPr>
              <a:t>:  http</a:t>
            </a:r>
            <a:r>
              <a:rPr lang="tr-TR" dirty="0">
                <a:hlinkClick r:id="rId2"/>
              </a:rPr>
              <a:t>://download.emmet.io/eclipse/updates/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0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Emmet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ul</a:t>
            </a:r>
            <a:r>
              <a:rPr lang="tr-TR" dirty="0" smtClean="0"/>
              <a:t>&gt;</a:t>
            </a:r>
            <a:r>
              <a:rPr lang="tr-TR" dirty="0" err="1" smtClean="0"/>
              <a:t>li</a:t>
            </a:r>
            <a:r>
              <a:rPr lang="tr-TR" dirty="0" smtClean="0"/>
              <a:t>*5</a:t>
            </a:r>
          </a:p>
          <a:p>
            <a:r>
              <a:rPr lang="tr-TR" dirty="0" smtClean="0"/>
              <a:t>#</a:t>
            </a:r>
            <a:r>
              <a:rPr lang="tr-TR" dirty="0" err="1" smtClean="0"/>
              <a:t>header</a:t>
            </a:r>
            <a:r>
              <a:rPr lang="tr-TR" dirty="0" smtClean="0"/>
              <a:t>   &lt;div </a:t>
            </a:r>
            <a:r>
              <a:rPr lang="tr-TR" err="1" smtClean="0"/>
              <a:t>class</a:t>
            </a:r>
            <a:r>
              <a:rPr lang="tr-TR" smtClean="0"/>
              <a:t>="header"&gt; </a:t>
            </a:r>
            <a:r>
              <a:rPr lang="tr-TR" dirty="0" smtClean="0"/>
              <a:t>&lt;/div&gt;</a:t>
            </a:r>
          </a:p>
          <a:p>
            <a:r>
              <a:rPr lang="tr-TR" dirty="0" smtClean="0"/>
              <a:t>.deneme   .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class</a:t>
            </a:r>
            <a:endParaRPr lang="tr-TR" dirty="0" smtClean="0"/>
          </a:p>
          <a:p>
            <a:r>
              <a:rPr lang="tr-TR" dirty="0" err="1" smtClean="0"/>
              <a:t>ul</a:t>
            </a:r>
            <a:r>
              <a:rPr lang="tr-TR" dirty="0" smtClean="0"/>
              <a:t>&gt;</a:t>
            </a:r>
            <a:r>
              <a:rPr lang="tr-TR" dirty="0" err="1" smtClean="0"/>
              <a:t>li.item</a:t>
            </a:r>
            <a:r>
              <a:rPr lang="tr-TR" dirty="0" smtClean="0"/>
              <a:t>$*3    $</a:t>
            </a:r>
            <a:r>
              <a:rPr lang="tr-TR" dirty="0" smtClean="0">
                <a:sym typeface="Wingdings" panose="05000000000000000000" pitchFamily="2" charset="2"/>
              </a:rPr>
              <a:t> 1'den </a:t>
            </a:r>
            <a:r>
              <a:rPr lang="tr-TR" dirty="0" err="1" smtClean="0">
                <a:sym typeface="Wingdings" panose="05000000000000000000" pitchFamily="2" charset="2"/>
              </a:rPr>
              <a:t>başlarak</a:t>
            </a:r>
            <a:r>
              <a:rPr lang="tr-TR" dirty="0" smtClean="0">
                <a:sym typeface="Wingdings" panose="05000000000000000000" pitchFamily="2" charset="2"/>
              </a:rPr>
              <a:t> sırala</a:t>
            </a:r>
            <a:endParaRPr lang="tr-TR" dirty="0" smtClean="0"/>
          </a:p>
          <a:p>
            <a:r>
              <a:rPr lang="tr-TR" dirty="0" smtClean="0"/>
              <a:t>a{</a:t>
            </a:r>
            <a:r>
              <a:rPr lang="tr-TR" dirty="0" err="1" smtClean="0"/>
              <a:t>click</a:t>
            </a:r>
            <a:r>
              <a:rPr lang="tr-TR" dirty="0" smtClean="0"/>
              <a:t>}   {} </a:t>
            </a:r>
            <a:r>
              <a:rPr lang="tr-TR" dirty="0" smtClean="0">
                <a:sym typeface="Wingdings" panose="05000000000000000000" pitchFamily="2" charset="2"/>
              </a:rPr>
              <a:t>içerik girmeye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7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8B856C-6DA5-44DA-B263-8104492B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Ders-4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87E795-8164-4CDD-AE6A-42F20243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1-) CHROME YÜKLEME</a:t>
            </a:r>
          </a:p>
          <a:p>
            <a:r>
              <a:rPr lang="tr-TR" dirty="0"/>
              <a:t>2-) </a:t>
            </a:r>
            <a:r>
              <a:rPr lang="tr-TR" dirty="0" err="1"/>
              <a:t>Chrome</a:t>
            </a:r>
            <a:r>
              <a:rPr lang="tr-TR" dirty="0"/>
              <a:t> içerindeki  Element (HTML-CSS)  </a:t>
            </a:r>
            <a:r>
              <a:rPr lang="tr-TR" dirty="0" err="1"/>
              <a:t>console</a:t>
            </a:r>
            <a:r>
              <a:rPr lang="tr-TR" dirty="0"/>
              <a:t> (JS)  (F12)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94E47E-8AE1-46BA-98F9-316BC11F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CAD8-5C36-470F-9828-AD9EC961AD75}" type="datetime1">
              <a:rPr lang="tr-TR" smtClean="0"/>
              <a:t>10.07.2021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2902CE-CF66-4BE3-9EC7-FA9A4F15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E4C4B3-65B5-43F1-AEEE-C05D8770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6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69D4E6-936C-4AE6-81AD-7C8E0B42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Ders-5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F07DE9-0574-4C33-9912-49F3CE55B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72046"/>
            <a:ext cx="9291215" cy="3794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1-) HTML5 TANITIMI   (</a:t>
            </a:r>
            <a:r>
              <a:rPr lang="tr-TR" dirty="0" err="1"/>
              <a:t>What</a:t>
            </a:r>
            <a:r>
              <a:rPr lang="tr-TR" dirty="0"/>
              <a:t> is HTML?)</a:t>
            </a:r>
          </a:p>
          <a:p>
            <a:pPr marL="0" indent="0">
              <a:buNone/>
            </a:pPr>
            <a:r>
              <a:rPr lang="tr-TR" dirty="0"/>
              <a:t>2-) HTML5 GENEL TANITIMI</a:t>
            </a:r>
          </a:p>
          <a:p>
            <a:pPr marL="0" indent="0">
              <a:buNone/>
            </a:pPr>
            <a:r>
              <a:rPr lang="tr-TR" dirty="0"/>
              <a:t>3-) META =OPTİMİZASYON</a:t>
            </a:r>
          </a:p>
          <a:p>
            <a:pPr marL="0" indent="0">
              <a:buNone/>
            </a:pPr>
            <a:r>
              <a:rPr lang="tr-TR" dirty="0"/>
              <a:t>4-) &lt;</a:t>
            </a:r>
            <a:r>
              <a:rPr lang="tr-TR" dirty="0" err="1"/>
              <a:t>br</a:t>
            </a:r>
            <a:r>
              <a:rPr lang="tr-TR" dirty="0"/>
              <a:t>/&gt; &lt;</a:t>
            </a:r>
            <a:r>
              <a:rPr lang="tr-TR" dirty="0" err="1"/>
              <a:t>br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5-) &lt;</a:t>
            </a:r>
            <a:r>
              <a:rPr lang="tr-TR" dirty="0" err="1"/>
              <a:t>hr</a:t>
            </a:r>
            <a:r>
              <a:rPr lang="tr-TR" dirty="0"/>
              <a:t>&gt; &lt;</a:t>
            </a:r>
            <a:r>
              <a:rPr lang="tr-TR" dirty="0" err="1"/>
              <a:t>hr</a:t>
            </a:r>
            <a:r>
              <a:rPr lang="tr-TR" dirty="0"/>
              <a:t>/&gt;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38A2F897-4B69-4429-A382-B417745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9A5E-7AB4-47CC-8DF3-35B9DE25889E}" type="datetime1">
              <a:rPr lang="tr-TR" smtClean="0"/>
              <a:t>10.07.2021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1B9F73A-2B0C-42E3-9BB1-8126238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711243-7E2F-4FF9-89D5-D03C7108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26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rar </a:t>
            </a:r>
            <a:r>
              <a:rPr lang="tr-TR" smtClean="0">
                <a:sym typeface="Wingdings" panose="05000000000000000000" pitchFamily="2" charset="2"/>
              </a:rPr>
              <a:t> </a:t>
            </a:r>
            <a:r>
              <a:rPr lang="tr-TR" smtClean="0">
                <a:sym typeface="Wingdings" panose="05000000000000000000" pitchFamily="2" charset="2"/>
                <a:hlinkClick r:id="rId2"/>
              </a:rPr>
              <a:t>hamitmizrak@gmail.com</a:t>
            </a:r>
            <a:endParaRPr lang="tr-TR" smtClean="0">
              <a:sym typeface="Wingdings" panose="05000000000000000000" pitchFamily="2" charset="2"/>
            </a:endParaRPr>
          </a:p>
          <a:p>
            <a:r>
              <a:rPr lang="tr-TR" smtClean="0">
                <a:sym typeface="Wingdings" panose="05000000000000000000" pitchFamily="2" charset="2"/>
              </a:rPr>
              <a:t>1. ve 2. ödevler javascript-1 Hamit Mızrak</a:t>
            </a:r>
          </a:p>
          <a:p>
            <a:endParaRPr lang="tr-TR">
              <a:sym typeface="Wingdings" panose="05000000000000000000" pitchFamily="2" charset="2"/>
            </a:endParaRPr>
          </a:p>
          <a:p>
            <a:r>
              <a:rPr lang="tr-TR" smtClean="0">
                <a:sym typeface="Wingdings" panose="05000000000000000000" pitchFamily="2" charset="2"/>
              </a:rPr>
              <a:t>mail: hamitmizrak@gmail.com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469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208CC8-BF12-4CB3-88E6-BB42B9F9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Ders-6 HTML5 (ÖDEV-1)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43606A-30F1-439A-A3E9-9A92FC9F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Manuel (Dosya ismi: Java) </a:t>
            </a:r>
            <a:r>
              <a:rPr lang="tr-TR" dirty="0" err="1"/>
              <a:t>css,html,js,content,img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index.htm </a:t>
            </a:r>
          </a:p>
          <a:p>
            <a:pPr marL="0" indent="0">
              <a:buNone/>
            </a:pPr>
            <a:r>
              <a:rPr lang="tr-TR" dirty="0"/>
              <a:t>&lt;!DOCTYPE html&gt;</a:t>
            </a:r>
          </a:p>
          <a:p>
            <a:pPr marL="0" indent="0">
              <a:buNone/>
            </a:pPr>
            <a:r>
              <a:rPr lang="tr-TR" dirty="0"/>
              <a:t> &lt;html </a:t>
            </a:r>
            <a:r>
              <a:rPr lang="tr-TR" err="1"/>
              <a:t>lang</a:t>
            </a:r>
            <a:r>
              <a:rPr lang="tr-TR" smtClean="0"/>
              <a:t>="en"&gt;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head</a:t>
            </a:r>
            <a:r>
              <a:rPr lang="tr-TR" dirty="0"/>
              <a:t>&gt;  &lt;/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&lt;body&gt;&lt;/body&gt;</a:t>
            </a:r>
          </a:p>
          <a:p>
            <a:pPr marL="0" indent="0">
              <a:buNone/>
            </a:pPr>
            <a:r>
              <a:rPr lang="tr-TR" dirty="0"/>
              <a:t>&lt;/html&gt;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B72A52-37BE-4832-9477-2077CB2B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C39F7F-C840-425A-BC9E-D1FADD7D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C29489-076B-47EF-A303-6286FAB1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9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tavsiye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Ctrl+F5 (Cache belleği silerek açıyor)</a:t>
            </a:r>
          </a:p>
          <a:p>
            <a:endParaRPr lang="tr-TR"/>
          </a:p>
          <a:p>
            <a:r>
              <a:rPr lang="tr-TR" smtClean="0"/>
              <a:t>Ctrl+H </a:t>
            </a:r>
          </a:p>
          <a:p>
            <a:endParaRPr lang="tr-TR"/>
          </a:p>
          <a:p>
            <a:r>
              <a:rPr lang="tr-TR" smtClean="0"/>
              <a:t>Clean master Google chrome plugins install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1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D415AC-E610-4B8F-8C84-DBBABCD9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Başlıklar (h1..H6)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D3FC4D-188F-44D4-823A-80C14646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&lt;h1&gt; &lt;/h1&gt; 0&lt;=x&lt;=1  (SEO) </a:t>
            </a:r>
          </a:p>
          <a:p>
            <a:r>
              <a:rPr lang="tr-TR" dirty="0"/>
              <a:t>&lt;h2&gt; &lt;/h2&gt; en fazla 0&lt;=x&lt;=4</a:t>
            </a:r>
          </a:p>
          <a:p>
            <a:r>
              <a:rPr lang="tr-TR" dirty="0"/>
              <a:t>&lt;h3&gt; &lt;/h3&gt;</a:t>
            </a:r>
          </a:p>
          <a:p>
            <a:r>
              <a:rPr lang="tr-TR" dirty="0"/>
              <a:t>&lt;h4&gt; &lt;/h4&gt;</a:t>
            </a:r>
          </a:p>
          <a:p>
            <a:r>
              <a:rPr lang="tr-TR" dirty="0"/>
              <a:t>&lt;h5&gt; &lt;/h5&gt;</a:t>
            </a:r>
          </a:p>
          <a:p>
            <a:r>
              <a:rPr lang="tr-TR" dirty="0"/>
              <a:t>&lt;h6&gt; &lt;/h6&gt;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057B18-EFAD-4676-838F-26CD9766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6A82C1-FFB9-4B4A-BA26-8A21EC0E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633C13-5799-4E8E-8178-2F815BA9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5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086160-EA3B-43E3-8F31-30DBEE8A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Paragraf etiketi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99F88C-2A16-4E8C-94DA-3A7A49C4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&lt;p&gt; &lt;/p&gt; alt satıra geçmeyi sağlıyordu.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E9A6FF-6128-4AB2-BCAF-9BD7D63A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8E5F8C-C172-41AE-9CC8-05952089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8A8DB4-3E2C-4C56-8519-B6E6B94E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5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F7B04B-DF0F-4A73-AB92-FE97961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Format etiketleri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CE9681-86C5-4DDC-AF4F-BF6E8285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15589"/>
            <a:ext cx="9291215" cy="4337891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b  =</a:t>
            </a:r>
            <a:r>
              <a:rPr lang="tr-TR" dirty="0" err="1"/>
              <a:t>bold</a:t>
            </a:r>
            <a:endParaRPr lang="tr-TR" dirty="0"/>
          </a:p>
          <a:p>
            <a:r>
              <a:rPr lang="tr-TR" dirty="0"/>
              <a:t>i  =</a:t>
            </a:r>
            <a:r>
              <a:rPr lang="tr-TR" dirty="0" err="1"/>
              <a:t>italic</a:t>
            </a:r>
            <a:endParaRPr lang="tr-TR" dirty="0"/>
          </a:p>
          <a:p>
            <a:r>
              <a:rPr lang="tr-TR" dirty="0" err="1"/>
              <a:t>big</a:t>
            </a:r>
            <a:r>
              <a:rPr lang="tr-TR" dirty="0"/>
              <a:t>  =büyük yazı</a:t>
            </a:r>
          </a:p>
          <a:p>
            <a:r>
              <a:rPr lang="tr-TR" dirty="0"/>
              <a:t>Small =küçük yazı</a:t>
            </a:r>
          </a:p>
          <a:p>
            <a:r>
              <a:rPr lang="tr-TR" dirty="0" err="1"/>
              <a:t>Strong</a:t>
            </a:r>
            <a:r>
              <a:rPr lang="tr-TR" dirty="0"/>
              <a:t> =güçlü kelimeler</a:t>
            </a:r>
          </a:p>
          <a:p>
            <a:r>
              <a:rPr lang="tr-TR" dirty="0"/>
              <a:t>em  =</a:t>
            </a:r>
            <a:r>
              <a:rPr lang="tr-TR" dirty="0" err="1"/>
              <a:t>emphasize</a:t>
            </a:r>
            <a:r>
              <a:rPr lang="tr-TR" dirty="0"/>
              <a:t> (vurgulama)</a:t>
            </a:r>
          </a:p>
          <a:p>
            <a:r>
              <a:rPr lang="tr-TR" dirty="0" err="1"/>
              <a:t>ins</a:t>
            </a:r>
            <a:r>
              <a:rPr lang="tr-TR" dirty="0"/>
              <a:t> =inşallah projenin altını çizmezler</a:t>
            </a:r>
          </a:p>
          <a:p>
            <a:r>
              <a:rPr lang="tr-TR" dirty="0"/>
              <a:t>Sup =</a:t>
            </a:r>
            <a:r>
              <a:rPr lang="tr-TR" dirty="0" err="1"/>
              <a:t>superman</a:t>
            </a:r>
            <a:r>
              <a:rPr lang="tr-TR" dirty="0"/>
              <a:t> Sürekli uçuyordu</a:t>
            </a:r>
          </a:p>
          <a:p>
            <a:r>
              <a:rPr lang="tr-TR" dirty="0" err="1"/>
              <a:t>sub</a:t>
            </a:r>
            <a:r>
              <a:rPr lang="tr-TR" dirty="0"/>
              <a:t> =alt kısmın </a:t>
            </a:r>
          </a:p>
          <a:p>
            <a:r>
              <a:rPr lang="tr-TR" dirty="0"/>
              <a:t>Mark =fosforlu kalem</a:t>
            </a:r>
          </a:p>
          <a:p>
            <a:r>
              <a:rPr lang="tr-TR" dirty="0"/>
              <a:t>Del =</a:t>
            </a:r>
            <a:r>
              <a:rPr lang="tr-TR" dirty="0" err="1"/>
              <a:t>delete</a:t>
            </a:r>
            <a:r>
              <a:rPr lang="tr-TR" dirty="0"/>
              <a:t> üstünü çizme </a:t>
            </a:r>
          </a:p>
          <a:p>
            <a:r>
              <a:rPr lang="tr-TR" dirty="0" err="1"/>
              <a:t>Code</a:t>
            </a:r>
            <a:r>
              <a:rPr lang="tr-TR" dirty="0"/>
              <a:t> =bilgisayarda kodlarımızı gösterirken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8BB2B8-01C4-4F5B-9859-BF5C4C81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82FCB0-8E23-40D8-AB41-296CC9F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32537A-2447-45F3-BC07-8A7A3FCC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75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31C4E-5F8A-42D4-8127-0BEE59CA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Soru ve cevap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6E2A29-D7F3-4872-87FB-0DF996A1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B8F11C-3D4A-483D-A0B9-4C9B2896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791897-10F6-49F0-9085-F3683685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488D1A-A797-4CCD-A61A-18F91205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9F9AB-45D4-45A1-A46E-52F9CF61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Ödev-2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544B44-CD0A-42CF-B179-288B6C51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H1 ….h6</a:t>
            </a:r>
          </a:p>
          <a:p>
            <a:r>
              <a:rPr lang="tr-TR" dirty="0"/>
              <a:t>paragraflar</a:t>
            </a:r>
          </a:p>
          <a:p>
            <a:r>
              <a:rPr lang="tr-TR" dirty="0"/>
              <a:t>Lorem5 </a:t>
            </a:r>
            <a:r>
              <a:rPr lang="tr-TR" dirty="0" err="1"/>
              <a:t>bold</a:t>
            </a:r>
            <a:r>
              <a:rPr lang="tr-TR" dirty="0"/>
              <a:t>                                   Lorem5 sup</a:t>
            </a:r>
          </a:p>
          <a:p>
            <a:r>
              <a:rPr lang="tr-TR" dirty="0"/>
              <a:t>Lorem5 </a:t>
            </a:r>
            <a:r>
              <a:rPr lang="tr-TR" dirty="0" err="1"/>
              <a:t>italic</a:t>
            </a:r>
            <a:r>
              <a:rPr lang="tr-TR" dirty="0"/>
              <a:t>                                   Lorem5 </a:t>
            </a:r>
            <a:r>
              <a:rPr lang="tr-TR" dirty="0" err="1"/>
              <a:t>sub</a:t>
            </a:r>
            <a:endParaRPr lang="tr-TR" dirty="0"/>
          </a:p>
          <a:p>
            <a:r>
              <a:rPr lang="tr-TR" dirty="0"/>
              <a:t>Lorem5 </a:t>
            </a:r>
            <a:r>
              <a:rPr lang="tr-TR" dirty="0" err="1"/>
              <a:t>big</a:t>
            </a:r>
            <a:r>
              <a:rPr lang="tr-TR" dirty="0"/>
              <a:t>                                     Lorem5 mark</a:t>
            </a:r>
          </a:p>
          <a:p>
            <a:r>
              <a:rPr lang="tr-TR" dirty="0"/>
              <a:t>Lorem5 </a:t>
            </a:r>
            <a:r>
              <a:rPr lang="tr-TR" dirty="0" err="1"/>
              <a:t>small</a:t>
            </a:r>
            <a:r>
              <a:rPr lang="tr-TR" dirty="0"/>
              <a:t>                                 Lorem5 del</a:t>
            </a:r>
          </a:p>
          <a:p>
            <a:r>
              <a:rPr lang="tr-TR" dirty="0"/>
              <a:t>Lorem5 </a:t>
            </a:r>
            <a:r>
              <a:rPr lang="tr-TR" dirty="0" err="1"/>
              <a:t>Strong</a:t>
            </a:r>
            <a:r>
              <a:rPr lang="tr-TR" dirty="0"/>
              <a:t>                               Lorem5 em</a:t>
            </a:r>
          </a:p>
          <a:p>
            <a:r>
              <a:rPr lang="tr-TR" dirty="0"/>
              <a:t>Lorem5 </a:t>
            </a:r>
            <a:r>
              <a:rPr lang="tr-TR" dirty="0" err="1"/>
              <a:t>ins</a:t>
            </a:r>
            <a:r>
              <a:rPr lang="tr-TR" dirty="0"/>
              <a:t>                                      </a:t>
            </a:r>
            <a:r>
              <a:rPr lang="tr-TR" dirty="0" err="1"/>
              <a:t>code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br</a:t>
            </a:r>
            <a:r>
              <a:rPr lang="tr-TR" dirty="0"/>
              <a:t>/&gt;   &lt;</a:t>
            </a:r>
            <a:r>
              <a:rPr lang="tr-TR" dirty="0" err="1"/>
              <a:t>hr</a:t>
            </a:r>
            <a:r>
              <a:rPr lang="tr-TR" dirty="0"/>
              <a:t>/&gt;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901C21-A738-45B5-85B5-1303D74B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CB6351-5D1D-4A3E-B31F-D9404A5E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FF5E6A-DA3F-44AB-BAB0-9CAE0B9E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8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B6B905-72D1-4294-B6F9-6F197662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Html5 ödev-2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C7804FDD-9D3F-4BED-89D2-372E0C156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5" y="1593669"/>
            <a:ext cx="11187001" cy="445981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D22D3C-E687-4047-A419-2E25400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B83CB2-7222-41C8-B874-7012940D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51703A-4946-43AA-986E-DD5F3CC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7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28A16D-BDB2-4DFB-A0FF-F6812F21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LİSTELER (</a:t>
            </a:r>
            <a:r>
              <a:rPr lang="tr-TR" dirty="0" err="1"/>
              <a:t>ul</a:t>
            </a:r>
            <a:r>
              <a:rPr lang="tr-TR" dirty="0"/>
              <a:t>-</a:t>
            </a:r>
            <a:r>
              <a:rPr lang="tr-TR" dirty="0" err="1"/>
              <a:t>li</a:t>
            </a:r>
            <a:r>
              <a:rPr lang="tr-TR" dirty="0"/>
              <a:t>  ol-li)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C93287-AFDE-4BA2-A969-E4F1F17B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ul:</a:t>
            </a:r>
            <a:r>
              <a:rPr lang="tr-TR" b="1" dirty="0" err="1"/>
              <a:t>Unordered</a:t>
            </a:r>
            <a:r>
              <a:rPr lang="tr-TR" b="1" dirty="0"/>
              <a:t> </a:t>
            </a:r>
            <a:r>
              <a:rPr lang="tr-TR" b="1" dirty="0" err="1"/>
              <a:t>List</a:t>
            </a:r>
            <a:r>
              <a:rPr lang="tr-TR" b="1" dirty="0"/>
              <a:t> (Sırasız Düzensiz Listeler)</a:t>
            </a:r>
          </a:p>
          <a:p>
            <a:r>
              <a:rPr lang="tr-TR" b="1" dirty="0"/>
              <a:t>Ol=</a:t>
            </a:r>
            <a:r>
              <a:rPr lang="tr-TR" b="1" dirty="0" err="1"/>
              <a:t>Ordered</a:t>
            </a:r>
            <a:r>
              <a:rPr lang="tr-TR" b="1" dirty="0"/>
              <a:t> </a:t>
            </a:r>
            <a:r>
              <a:rPr lang="tr-TR" b="1" dirty="0" err="1"/>
              <a:t>List</a:t>
            </a:r>
            <a:r>
              <a:rPr lang="tr-TR" b="1" dirty="0"/>
              <a:t> (Sıralı Düzenli Listeler </a:t>
            </a:r>
          </a:p>
          <a:p>
            <a:r>
              <a:rPr lang="tr-TR" b="1" dirty="0"/>
              <a:t>&lt;ol </a:t>
            </a:r>
            <a:r>
              <a:rPr lang="tr-TR" b="1"/>
              <a:t>start</a:t>
            </a:r>
            <a:r>
              <a:rPr lang="tr-TR" b="1" smtClean="0"/>
              <a:t>="2" </a:t>
            </a:r>
            <a:r>
              <a:rPr lang="tr-TR" b="1" err="1"/>
              <a:t>type</a:t>
            </a:r>
            <a:r>
              <a:rPr lang="tr-TR" b="1" smtClean="0"/>
              <a:t>="i </a:t>
            </a:r>
            <a:r>
              <a:rPr lang="tr-TR" b="1" dirty="0" err="1"/>
              <a:t>I</a:t>
            </a:r>
            <a:r>
              <a:rPr lang="tr-TR" b="1" dirty="0"/>
              <a:t> </a:t>
            </a:r>
            <a:r>
              <a:rPr lang="tr-TR" b="1"/>
              <a:t>a </a:t>
            </a:r>
            <a:r>
              <a:rPr lang="tr-TR" b="1" smtClean="0"/>
              <a:t>A"</a:t>
            </a:r>
            <a:endParaRPr lang="tr-TR" b="1" dirty="0"/>
          </a:p>
          <a:p>
            <a:r>
              <a:rPr lang="tr-TR" b="1" dirty="0"/>
              <a:t>İç içe sıralı ve sırası listeler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38A854-0424-4410-8262-01C62522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5B1B3E-B0F5-498C-8C9D-C061E9A7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1DA955-F029-4045-B541-088E8421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8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1C329-7274-4EA3-A97F-D2DDA48C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3943"/>
            <a:ext cx="9291215" cy="833303"/>
          </a:xfrm>
        </p:spPr>
        <p:txBody>
          <a:bodyPr/>
          <a:lstStyle/>
          <a:p>
            <a:r>
              <a:rPr lang="tr-TR" dirty="0"/>
              <a:t>LİSTE ÖDEV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D043DF58-4FE3-4C18-82F7-BDED21050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79" y="1140823"/>
            <a:ext cx="9144000" cy="4912658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FF0642-4D5A-487F-A3BC-9005AD0F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41D7C4-70E8-447B-8C58-0BFC5E38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062D75-E7A7-4EAA-BB61-FE971442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2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Kurulumlar</a:t>
            </a:r>
          </a:p>
          <a:p>
            <a:r>
              <a:rPr lang="tr-TR" smtClean="0"/>
              <a:t>Html5 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7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6546E6-2B9B-4A93-9E5B-FCF7D012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Html5 </a:t>
            </a:r>
            <a:r>
              <a:rPr lang="tr-TR" dirty="0" err="1"/>
              <a:t>images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258C62-9078-4D41-B515-A373F8D9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img</a:t>
            </a:r>
            <a:r>
              <a:rPr lang="tr-TR" dirty="0"/>
              <a:t>&gt;</a:t>
            </a:r>
          </a:p>
          <a:p>
            <a:r>
              <a:rPr lang="tr-TR" dirty="0" err="1"/>
              <a:t>Attributeler</a:t>
            </a:r>
            <a:r>
              <a:rPr lang="tr-TR" dirty="0"/>
              <a:t>:</a:t>
            </a:r>
          </a:p>
          <a:p>
            <a:r>
              <a:rPr lang="tr-TR" dirty="0"/>
              <a:t>1-) </a:t>
            </a:r>
            <a:r>
              <a:rPr lang="tr-TR" err="1"/>
              <a:t>src</a:t>
            </a:r>
            <a:r>
              <a:rPr lang="tr-TR" smtClean="0"/>
              <a:t>=""</a:t>
            </a:r>
            <a:endParaRPr lang="tr-TR" dirty="0"/>
          </a:p>
          <a:p>
            <a:r>
              <a:rPr lang="tr-TR" dirty="0"/>
              <a:t>2-) </a:t>
            </a:r>
            <a:r>
              <a:rPr lang="tr-TR" err="1"/>
              <a:t>width</a:t>
            </a:r>
            <a:r>
              <a:rPr lang="tr-TR" smtClean="0"/>
              <a:t>="20"</a:t>
            </a:r>
            <a:endParaRPr lang="tr-TR" dirty="0"/>
          </a:p>
          <a:p>
            <a:r>
              <a:rPr lang="tr-TR" dirty="0"/>
              <a:t>3-)</a:t>
            </a:r>
            <a:r>
              <a:rPr lang="tr-TR" err="1"/>
              <a:t>height</a:t>
            </a:r>
            <a:r>
              <a:rPr lang="tr-TR" smtClean="0"/>
              <a:t>="20"</a:t>
            </a:r>
            <a:endParaRPr lang="tr-TR" dirty="0"/>
          </a:p>
          <a:p>
            <a:r>
              <a:rPr lang="tr-TR" dirty="0"/>
              <a:t>4-)</a:t>
            </a:r>
            <a:r>
              <a:rPr lang="tr-TR"/>
              <a:t>alt</a:t>
            </a:r>
            <a:r>
              <a:rPr lang="tr-TR" smtClean="0"/>
              <a:t>="resim yok"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6854BC-64E4-407C-964A-2789FB6F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2E96E6-82C3-4D0B-8099-FD3D12F7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7EAF9B-AFD7-4F62-B067-5E3EBF18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4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8CCFC-7AEE-45B1-9C3A-53034D2D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Resim ödevi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035A4156-FEDC-4D92-BF54-392202E44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5" y="1767840"/>
            <a:ext cx="7245532" cy="3697923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AE0C0F-BCBA-4AC4-AC92-288C3E93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4A230B-83EA-46C6-851A-D6B6ABAC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BAA684-9038-44BE-9628-81838AB5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13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LİNK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8957"/>
            <a:ext cx="9291215" cy="4344164"/>
          </a:xfrm>
        </p:spPr>
        <p:txBody>
          <a:bodyPr/>
          <a:lstStyle/>
          <a:p>
            <a:r>
              <a:rPr lang="tr-TR" dirty="0"/>
              <a:t>&lt;a&gt;</a:t>
            </a:r>
          </a:p>
          <a:p>
            <a:r>
              <a:rPr lang="tr-TR" dirty="0" err="1"/>
              <a:t>Attributeler</a:t>
            </a:r>
            <a:r>
              <a:rPr lang="tr-TR" dirty="0"/>
              <a:t>:</a:t>
            </a:r>
          </a:p>
          <a:p>
            <a:r>
              <a:rPr lang="tr-TR" err="1"/>
              <a:t>href</a:t>
            </a:r>
            <a:r>
              <a:rPr lang="tr-TR" smtClean="0"/>
              <a:t>=""  </a:t>
            </a:r>
            <a:r>
              <a:rPr lang="tr-TR" dirty="0"/>
              <a:t>http://</a:t>
            </a:r>
          </a:p>
          <a:p>
            <a:r>
              <a:rPr lang="tr-TR" err="1"/>
              <a:t>target</a:t>
            </a:r>
            <a:r>
              <a:rPr lang="tr-TR" smtClean="0"/>
              <a:t>="_"</a:t>
            </a:r>
            <a:endParaRPr lang="tr-TR" dirty="0"/>
          </a:p>
          <a:p>
            <a:r>
              <a:rPr lang="tr-TR" dirty="0"/>
              <a:t>RESME TIKLANDIĞINDA LİNK VERSİN</a:t>
            </a:r>
          </a:p>
          <a:p>
            <a:r>
              <a:rPr lang="tr-TR" dirty="0"/>
              <a:t>&lt;a </a:t>
            </a:r>
            <a:r>
              <a:rPr lang="tr-TR" err="1"/>
              <a:t>href</a:t>
            </a:r>
            <a:r>
              <a:rPr lang="tr-TR" smtClean="0"/>
              <a:t>="" </a:t>
            </a:r>
            <a:r>
              <a:rPr lang="tr-TR" err="1"/>
              <a:t>target</a:t>
            </a:r>
            <a:r>
              <a:rPr lang="tr-TR" smtClean="0"/>
              <a:t>="_"&gt;</a:t>
            </a:r>
            <a:endParaRPr lang="tr-TR" dirty="0"/>
          </a:p>
          <a:p>
            <a:r>
              <a:rPr lang="tr-TR" dirty="0"/>
              <a:t> &lt;</a:t>
            </a:r>
            <a:r>
              <a:rPr lang="tr-TR" dirty="0" err="1"/>
              <a:t>img</a:t>
            </a:r>
            <a:r>
              <a:rPr lang="tr-TR" dirty="0"/>
              <a:t> </a:t>
            </a:r>
            <a:r>
              <a:rPr lang="tr-TR" err="1"/>
              <a:t>src</a:t>
            </a:r>
            <a:r>
              <a:rPr lang="tr-TR" smtClean="0"/>
              <a:t>=""</a:t>
            </a:r>
            <a:endParaRPr lang="tr-TR" dirty="0"/>
          </a:p>
          <a:p>
            <a:r>
              <a:rPr lang="tr-TR" dirty="0"/>
              <a:t>Başa dön uygulaması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684647"/>
          </a:xfrm>
        </p:spPr>
        <p:txBody>
          <a:bodyPr/>
          <a:lstStyle/>
          <a:p>
            <a:r>
              <a:rPr lang="tr-TR" dirty="0"/>
              <a:t>TABLE-1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02551"/>
            <a:ext cx="9291215" cy="4750929"/>
          </a:xfrm>
        </p:spPr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table</a:t>
            </a:r>
            <a:r>
              <a:rPr lang="tr-TR" dirty="0"/>
              <a:t>&gt;   </a:t>
            </a:r>
            <a:r>
              <a:rPr lang="tr-TR" dirty="0" err="1"/>
              <a:t>table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>
                <a:solidFill>
                  <a:srgbClr val="FFFF00"/>
                </a:solidFill>
              </a:rPr>
              <a:t>tr</a:t>
            </a:r>
            <a:r>
              <a:rPr lang="tr-TR" dirty="0"/>
              <a:t>&gt;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row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>
                <a:solidFill>
                  <a:srgbClr val="FFFF00"/>
                </a:solidFill>
              </a:rPr>
              <a:t>td</a:t>
            </a:r>
            <a:r>
              <a:rPr lang="tr-TR" dirty="0"/>
              <a:t>&gt; </a:t>
            </a:r>
            <a:r>
              <a:rPr lang="tr-TR" dirty="0" err="1"/>
              <a:t>table</a:t>
            </a:r>
            <a:r>
              <a:rPr lang="tr-TR" dirty="0"/>
              <a:t> data</a:t>
            </a:r>
          </a:p>
          <a:p>
            <a:r>
              <a:rPr lang="tr-TR" dirty="0"/>
              <a:t>&lt;</a:t>
            </a:r>
            <a:r>
              <a:rPr lang="tr-TR" dirty="0" err="1">
                <a:solidFill>
                  <a:srgbClr val="FFFF00"/>
                </a:solidFill>
              </a:rPr>
              <a:t>th</a:t>
            </a:r>
            <a:r>
              <a:rPr lang="tr-TR" dirty="0"/>
              <a:t>&gt; </a:t>
            </a:r>
            <a:r>
              <a:rPr lang="tr-TR" err="1"/>
              <a:t>table</a:t>
            </a:r>
            <a:r>
              <a:rPr lang="tr-TR"/>
              <a:t> </a:t>
            </a:r>
            <a:r>
              <a:rPr lang="tr-TR" smtClean="0"/>
              <a:t>heading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>
                <a:solidFill>
                  <a:srgbClr val="FFFF00"/>
                </a:solidFill>
              </a:rPr>
              <a:t>caption</a:t>
            </a:r>
            <a:r>
              <a:rPr lang="tr-TR" dirty="0"/>
              <a:t>&gt; =Başlık</a:t>
            </a:r>
          </a:p>
          <a:p>
            <a:r>
              <a:rPr lang="tr-TR" err="1">
                <a:solidFill>
                  <a:srgbClr val="FFFF00"/>
                </a:solidFill>
              </a:rPr>
              <a:t>Colspan</a:t>
            </a:r>
            <a:r>
              <a:rPr lang="tr-TR" smtClean="0"/>
              <a:t>="2" </a:t>
            </a:r>
            <a:r>
              <a:rPr lang="tr-TR" dirty="0"/>
              <a:t>2 </a:t>
            </a:r>
            <a:r>
              <a:rPr lang="tr-TR" dirty="0" err="1"/>
              <a:t>sutunu</a:t>
            </a:r>
            <a:r>
              <a:rPr lang="tr-TR" dirty="0"/>
              <a:t> birleştirir sonuçta (satır oluşur)</a:t>
            </a:r>
          </a:p>
          <a:p>
            <a:r>
              <a:rPr lang="tr-TR" err="1">
                <a:solidFill>
                  <a:srgbClr val="FFFF00"/>
                </a:solidFill>
              </a:rPr>
              <a:t>Rowspan</a:t>
            </a:r>
            <a:r>
              <a:rPr lang="tr-TR" smtClean="0"/>
              <a:t>="3" </a:t>
            </a:r>
            <a:r>
              <a:rPr lang="tr-TR" dirty="0"/>
              <a:t>3 satırı birleştirir sonuçta (</a:t>
            </a:r>
            <a:r>
              <a:rPr lang="tr-TR" dirty="0" err="1"/>
              <a:t>sutun</a:t>
            </a:r>
            <a:r>
              <a:rPr lang="tr-TR" dirty="0"/>
              <a:t> oluşur)</a:t>
            </a:r>
          </a:p>
          <a:p>
            <a:r>
              <a:rPr lang="tr-TR" dirty="0"/>
              <a:t>&lt;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err="1"/>
              <a:t>border</a:t>
            </a:r>
            <a:r>
              <a:rPr lang="tr-TR" smtClean="0"/>
              <a:t>="1" </a:t>
            </a:r>
            <a:r>
              <a:rPr lang="tr-TR" err="1"/>
              <a:t>width</a:t>
            </a:r>
            <a:r>
              <a:rPr lang="tr-TR" smtClean="0"/>
              <a:t>="100%" /&gt;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9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99EEE-52A5-43E0-8D0B-B5245F9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498032"/>
          </a:xfrm>
        </p:spPr>
        <p:txBody>
          <a:bodyPr>
            <a:normAutofit fontScale="90000"/>
          </a:bodyPr>
          <a:lstStyle/>
          <a:p>
            <a:r>
              <a:rPr lang="tr-TR" dirty="0"/>
              <a:t>TABLE-2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49A0E-E5C9-4AB9-8CA9-6D227478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1302552"/>
            <a:ext cx="11216640" cy="4750928"/>
          </a:xfrm>
        </p:spPr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err="1"/>
              <a:t>border</a:t>
            </a:r>
            <a:r>
              <a:rPr lang="tr-TR" smtClean="0"/>
              <a:t>="1" </a:t>
            </a:r>
            <a:r>
              <a:rPr lang="tr-TR" err="1"/>
              <a:t>width</a:t>
            </a:r>
            <a:r>
              <a:rPr lang="tr-TR" smtClean="0"/>
              <a:t>="100%"&gt;                                             </a:t>
            </a:r>
            <a:endParaRPr lang="tr-TR" dirty="0"/>
          </a:p>
          <a:p>
            <a:r>
              <a:rPr lang="tr-TR" dirty="0"/>
              <a:t>&lt;tr&gt; </a:t>
            </a:r>
          </a:p>
          <a:p>
            <a:r>
              <a:rPr lang="tr-TR" dirty="0"/>
              <a:t>  &lt;</a:t>
            </a:r>
            <a:r>
              <a:rPr lang="tr-TR" dirty="0" err="1"/>
              <a:t>td</a:t>
            </a:r>
            <a:r>
              <a:rPr lang="tr-TR" dirty="0"/>
              <a:t>&gt; &lt;/</a:t>
            </a:r>
            <a:r>
              <a:rPr lang="tr-TR" dirty="0" err="1"/>
              <a:t>td</a:t>
            </a:r>
            <a:r>
              <a:rPr lang="tr-TR" dirty="0"/>
              <a:t>&gt;</a:t>
            </a:r>
          </a:p>
          <a:p>
            <a:r>
              <a:rPr lang="tr-TR" dirty="0"/>
              <a:t>&lt;/tr&gt;</a:t>
            </a:r>
          </a:p>
          <a:p>
            <a:r>
              <a:rPr lang="tr-TR" dirty="0"/>
              <a:t>&lt;/</a:t>
            </a:r>
            <a:r>
              <a:rPr lang="tr-TR" dirty="0" err="1"/>
              <a:t>table</a:t>
            </a:r>
            <a:r>
              <a:rPr lang="tr-TR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03553C-8E33-4F7F-8A86-42D17DD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F4383D-497D-4369-811B-0B58CFFF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AE548-A5C1-4AB6-9AD7-6C494731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7F32D-9732-45CC-867F-B4858586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405972"/>
          </a:xfrm>
        </p:spPr>
        <p:txBody>
          <a:bodyPr>
            <a:normAutofit fontScale="90000"/>
          </a:bodyPr>
          <a:lstStyle/>
          <a:p>
            <a:r>
              <a:rPr lang="tr-TR" dirty="0"/>
              <a:t>TABLE-3 (Html5)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FD817C-7319-48AD-A024-7F955906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7" y="1375442"/>
            <a:ext cx="10168028" cy="4090904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&lt;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err="1"/>
              <a:t>border</a:t>
            </a:r>
            <a:r>
              <a:rPr lang="tr-TR" smtClean="0"/>
              <a:t>="2" </a:t>
            </a:r>
            <a:r>
              <a:rPr lang="tr-TR" err="1"/>
              <a:t>width</a:t>
            </a:r>
            <a:r>
              <a:rPr lang="tr-TR" smtClean="0"/>
              <a:t>="100%"&gt;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thead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caption</a:t>
            </a:r>
            <a:r>
              <a:rPr lang="tr-TR" dirty="0"/>
              <a:t>&gt; başlıklar&lt;/</a:t>
            </a:r>
            <a:r>
              <a:rPr lang="tr-TR" dirty="0" err="1"/>
              <a:t>caption</a:t>
            </a:r>
            <a:r>
              <a:rPr lang="tr-TR" dirty="0"/>
              <a:t>&gt;</a:t>
            </a:r>
          </a:p>
          <a:p>
            <a:r>
              <a:rPr lang="tr-TR" dirty="0"/>
              <a:t>&lt;tr&gt; &lt;</a:t>
            </a:r>
            <a:r>
              <a:rPr lang="tr-TR" dirty="0" err="1"/>
              <a:t>th</a:t>
            </a:r>
            <a:r>
              <a:rPr lang="tr-TR" dirty="0"/>
              <a:t>&gt;başlık-1 &lt;/</a:t>
            </a:r>
            <a:r>
              <a:rPr lang="tr-TR" dirty="0" err="1"/>
              <a:t>th</a:t>
            </a:r>
            <a:r>
              <a:rPr lang="tr-TR" dirty="0"/>
              <a:t>&gt;&lt;/tr&gt;</a:t>
            </a:r>
          </a:p>
          <a:p>
            <a:r>
              <a:rPr lang="tr-TR" dirty="0"/>
              <a:t>&lt;/</a:t>
            </a:r>
            <a:r>
              <a:rPr lang="tr-TR" dirty="0" err="1"/>
              <a:t>thead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tbody</a:t>
            </a:r>
            <a:r>
              <a:rPr lang="tr-TR" dirty="0"/>
              <a:t>&gt; </a:t>
            </a:r>
          </a:p>
          <a:p>
            <a:r>
              <a:rPr lang="tr-TR" dirty="0"/>
              <a:t>&lt;tr&gt; &lt;</a:t>
            </a:r>
            <a:r>
              <a:rPr lang="tr-TR" dirty="0" err="1"/>
              <a:t>td</a:t>
            </a:r>
            <a:r>
              <a:rPr lang="tr-TR" dirty="0"/>
              <a:t> </a:t>
            </a:r>
            <a:r>
              <a:rPr lang="tr-TR" err="1"/>
              <a:t>colspan</a:t>
            </a:r>
            <a:r>
              <a:rPr lang="tr-TR" smtClean="0"/>
              <a:t>="2"&gt; </a:t>
            </a:r>
            <a:r>
              <a:rPr lang="tr-TR" dirty="0"/>
              <a:t>&lt;/</a:t>
            </a:r>
            <a:r>
              <a:rPr lang="tr-TR" dirty="0" err="1"/>
              <a:t>td</a:t>
            </a:r>
            <a:r>
              <a:rPr lang="tr-TR" dirty="0"/>
              <a:t>&gt;  &lt;/tr&gt;</a:t>
            </a:r>
          </a:p>
          <a:p>
            <a:r>
              <a:rPr lang="tr-TR" dirty="0"/>
              <a:t>&lt;tr&gt; &lt;</a:t>
            </a:r>
            <a:r>
              <a:rPr lang="tr-TR" dirty="0" err="1"/>
              <a:t>td</a:t>
            </a:r>
            <a:r>
              <a:rPr lang="tr-TR" dirty="0"/>
              <a:t> </a:t>
            </a:r>
            <a:r>
              <a:rPr lang="tr-TR" err="1"/>
              <a:t>rowspan</a:t>
            </a:r>
            <a:r>
              <a:rPr lang="tr-TR" smtClean="0"/>
              <a:t>="2"&gt; </a:t>
            </a:r>
            <a:r>
              <a:rPr lang="tr-TR" dirty="0"/>
              <a:t>&lt;/</a:t>
            </a:r>
            <a:r>
              <a:rPr lang="tr-TR" dirty="0" err="1"/>
              <a:t>td</a:t>
            </a:r>
            <a:r>
              <a:rPr lang="tr-TR" dirty="0"/>
              <a:t>&gt;  &lt;/tr&gt;</a:t>
            </a:r>
          </a:p>
          <a:p>
            <a:r>
              <a:rPr lang="tr-TR" dirty="0"/>
              <a:t>&lt;/</a:t>
            </a:r>
            <a:r>
              <a:rPr lang="tr-TR" err="1"/>
              <a:t>tbody</a:t>
            </a:r>
            <a:r>
              <a:rPr lang="tr-TR" smtClean="0"/>
              <a:t>&gt;</a:t>
            </a:r>
          </a:p>
          <a:p>
            <a:r>
              <a:rPr lang="tr-TR" smtClean="0"/>
              <a:t>&lt;tfooter&gt;</a:t>
            </a:r>
          </a:p>
          <a:p>
            <a:r>
              <a:rPr lang="tr-TR" smtClean="0"/>
              <a:t>&lt;/tfooter&gt;</a:t>
            </a:r>
          </a:p>
          <a:p>
            <a:r>
              <a:rPr lang="tr-TR" smtClean="0"/>
              <a:t>&lt;/table&gt;</a:t>
            </a:r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A746F0-2ECB-4445-B6AC-5E98C7A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956570-5E8D-4928-819C-4BF0F22C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A5CB68-1D5D-48BB-BC29-DA52F7EB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1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DB0D0F-ED1A-446E-A1A6-335C8EE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ÖDEV-5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1EE606-B3E8-4663-B5CB-8E6340BF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98172"/>
            <a:ext cx="9291215" cy="3768174"/>
          </a:xfrm>
        </p:spPr>
        <p:txBody>
          <a:bodyPr/>
          <a:lstStyle/>
          <a:p>
            <a:r>
              <a:rPr lang="tr-TR" dirty="0"/>
              <a:t>                                     </a:t>
            </a:r>
            <a:r>
              <a:rPr lang="tr-TR" dirty="0" err="1"/>
              <a:t>Table</a:t>
            </a:r>
            <a:r>
              <a:rPr lang="tr-TR" dirty="0"/>
              <a:t> ve Link Örneği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8B7303-D8D8-4FF8-85C6-E251D64A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E3737-7B91-4F00-A557-30B8451E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10684B-06B6-4498-8C6A-F5483FD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46</a:t>
            </a:fld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CE6AF61-19CA-4B3B-83EB-89636816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6204"/>
            <a:ext cx="12192000" cy="38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Div-span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9861E2-D578-4088-BCE1-085993A5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Div</a:t>
            </a:r>
            <a:r>
              <a:rPr lang="tr-TR" dirty="0"/>
              <a:t>=</a:t>
            </a:r>
            <a:r>
              <a:rPr lang="tr-TR" dirty="0" err="1"/>
              <a:t>block</a:t>
            </a:r>
            <a:r>
              <a:rPr lang="tr-TR" dirty="0"/>
              <a:t>    (bölümleme yapmak)</a:t>
            </a:r>
          </a:p>
          <a:p>
            <a:r>
              <a:rPr lang="tr-TR" dirty="0" err="1"/>
              <a:t>Span</a:t>
            </a:r>
            <a:r>
              <a:rPr lang="tr-TR" dirty="0"/>
              <a:t>=inline (Tek satırda çalışmak)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2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6" y="582924"/>
            <a:ext cx="9291215" cy="432098"/>
          </a:xfrm>
        </p:spPr>
        <p:txBody>
          <a:bodyPr>
            <a:normAutofit fontScale="90000"/>
          </a:bodyPr>
          <a:lstStyle/>
          <a:p>
            <a:r>
              <a:rPr lang="tr-TR" dirty="0"/>
              <a:t>HTML5 GELEN SEMANTİCS ELEMENTS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896BCB62-0436-4EF3-9977-ED8DDB64C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669" y="1294851"/>
            <a:ext cx="8110432" cy="511163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semantic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elements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HTML5 :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=başlangıç değer olduğunu yani en tepedeki yapı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=en alttaki yapıdır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nav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=menülerde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=bölüm &lt;div&gt;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makaleler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main&gt;= 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ana 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içerik</a:t>
            </a: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&lt;aside&gt; Sol-Sağ menü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oluşturuken</a:t>
            </a: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&lt;time&gt;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figcaption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&lt;mark&gt;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&lt;h1&gt; &lt;h2&gt; &lt;h3&gt;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&lt;p&gt;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ul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blockquote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&lt;/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blockquote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alt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&lt;div&gt;</a:t>
            </a:r>
            <a:endParaRPr lang="tr-TR" altLang="tr-TR" sz="18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2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F41282D9-370C-4F4C-BD54-24024A82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798973"/>
            <a:ext cx="7694288" cy="5044478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2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Resmi Sitesi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https://code.visualstudio.com/docs/?dv=win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877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DB0D0F-ED1A-446E-A1A6-335C8EE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Non-semantics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1EE606-B3E8-4663-B5CB-8E6340BF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&lt;div </a:t>
            </a:r>
            <a:r>
              <a:rPr lang="en-US"/>
              <a:t>id</a:t>
            </a:r>
            <a:r>
              <a:rPr lang="en-US" smtClean="0"/>
              <a:t>="header"&gt;&lt;/</a:t>
            </a:r>
            <a:r>
              <a:rPr lang="en-US" dirty="0"/>
              <a:t>div&gt;</a:t>
            </a:r>
            <a:r>
              <a:rPr lang="tr-TR" dirty="0"/>
              <a:t>    </a:t>
            </a:r>
          </a:p>
          <a:p>
            <a:r>
              <a:rPr lang="en-US" dirty="0"/>
              <a:t>&lt;div </a:t>
            </a:r>
            <a:r>
              <a:rPr lang="en-US"/>
              <a:t>class</a:t>
            </a:r>
            <a:r>
              <a:rPr lang="en-US" smtClean="0"/>
              <a:t>="section"&gt;</a:t>
            </a:r>
            <a:r>
              <a:rPr lang="tr-TR" smtClean="0"/>
              <a:t>              </a:t>
            </a:r>
            <a:endParaRPr lang="en-US" dirty="0"/>
          </a:p>
          <a:p>
            <a:r>
              <a:rPr lang="en-US" dirty="0"/>
              <a:t>	&lt;div </a:t>
            </a:r>
            <a:r>
              <a:rPr lang="en-US"/>
              <a:t>class</a:t>
            </a:r>
            <a:r>
              <a:rPr lang="en-US" smtClean="0"/>
              <a:t>="article"&gt;</a:t>
            </a:r>
            <a:endParaRPr lang="en-US" dirty="0"/>
          </a:p>
          <a:p>
            <a:r>
              <a:rPr lang="en-US" dirty="0"/>
              <a:t>		&lt;div </a:t>
            </a:r>
            <a:r>
              <a:rPr lang="en-US"/>
              <a:t>class</a:t>
            </a:r>
            <a:r>
              <a:rPr lang="en-US" smtClean="0"/>
              <a:t>="figure"&gt;</a:t>
            </a:r>
            <a:endParaRPr lang="en-US" dirty="0"/>
          </a:p>
          <a:p>
            <a:r>
              <a:rPr lang="en-US" dirty="0"/>
              <a:t>			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			&lt;div </a:t>
            </a:r>
            <a:r>
              <a:rPr lang="en-US"/>
              <a:t>class</a:t>
            </a:r>
            <a:r>
              <a:rPr lang="en-US" smtClean="0"/>
              <a:t>="figcaption"&gt;&lt;/</a:t>
            </a:r>
            <a:r>
              <a:rPr lang="en-US" dirty="0"/>
              <a:t>div&gt;</a:t>
            </a:r>
          </a:p>
          <a:p>
            <a:r>
              <a:rPr lang="en-US" dirty="0"/>
              <a:t>		&lt;/div&gt;</a:t>
            </a:r>
          </a:p>
          <a:p>
            <a:r>
              <a:rPr lang="en-US" dirty="0"/>
              <a:t>	&lt;/div&gt;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 </a:t>
            </a:r>
            <a:r>
              <a:rPr lang="en-US"/>
              <a:t>id</a:t>
            </a:r>
            <a:r>
              <a:rPr lang="en-US" smtClean="0"/>
              <a:t>="footer"&gt;&lt;/</a:t>
            </a:r>
            <a:r>
              <a:rPr lang="en-US" dirty="0"/>
              <a:t>div&gt;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8B7303-D8D8-4FF8-85C6-E251D64A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E3737-7B91-4F00-A557-30B8451E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10684B-06B6-4498-8C6A-F5483FD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5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99EEE-52A5-43E0-8D0B-B5245F92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Semantics</a:t>
            </a:r>
            <a:r>
              <a:rPr lang="tr-TR" dirty="0"/>
              <a:t> </a:t>
            </a:r>
            <a:r>
              <a:rPr lang="tr-TR" dirty="0" err="1"/>
              <a:t>elements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49A0E-E5C9-4AB9-8CA9-6D227478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&lt;</a:t>
            </a:r>
            <a:r>
              <a:rPr lang="tr-TR" dirty="0" err="1"/>
              <a:t>header</a:t>
            </a:r>
            <a:r>
              <a:rPr lang="tr-TR" dirty="0"/>
              <a:t>&gt;&lt;/</a:t>
            </a:r>
            <a:r>
              <a:rPr lang="tr-TR" dirty="0" err="1"/>
              <a:t>header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section</a:t>
            </a:r>
            <a:r>
              <a:rPr lang="tr-TR" dirty="0"/>
              <a:t>&gt;</a:t>
            </a:r>
          </a:p>
          <a:p>
            <a:r>
              <a:rPr lang="tr-TR" dirty="0"/>
              <a:t>	&lt;</a:t>
            </a:r>
            <a:r>
              <a:rPr lang="tr-TR" dirty="0" err="1"/>
              <a:t>article</a:t>
            </a:r>
            <a:r>
              <a:rPr lang="tr-TR" dirty="0"/>
              <a:t>&gt;</a:t>
            </a:r>
          </a:p>
          <a:p>
            <a:r>
              <a:rPr lang="tr-TR" dirty="0"/>
              <a:t>		&lt;</a:t>
            </a:r>
            <a:r>
              <a:rPr lang="tr-TR" dirty="0" err="1"/>
              <a:t>figure</a:t>
            </a:r>
            <a:r>
              <a:rPr lang="tr-TR" dirty="0"/>
              <a:t>&gt;</a:t>
            </a:r>
          </a:p>
          <a:p>
            <a:r>
              <a:rPr lang="tr-TR" dirty="0"/>
              <a:t>			&lt;</a:t>
            </a:r>
            <a:r>
              <a:rPr lang="tr-TR" dirty="0" err="1"/>
              <a:t>img</a:t>
            </a:r>
            <a:r>
              <a:rPr lang="tr-TR" dirty="0"/>
              <a:t>&gt;</a:t>
            </a:r>
          </a:p>
          <a:p>
            <a:r>
              <a:rPr lang="tr-TR" dirty="0"/>
              <a:t>			&lt;</a:t>
            </a:r>
            <a:r>
              <a:rPr lang="tr-TR" dirty="0" err="1"/>
              <a:t>figcaption</a:t>
            </a:r>
            <a:r>
              <a:rPr lang="tr-TR" dirty="0"/>
              <a:t>&gt;&lt;/</a:t>
            </a:r>
            <a:r>
              <a:rPr lang="tr-TR" dirty="0" err="1"/>
              <a:t>figcaption</a:t>
            </a:r>
            <a:r>
              <a:rPr lang="tr-TR" dirty="0"/>
              <a:t>&gt;</a:t>
            </a:r>
          </a:p>
          <a:p>
            <a:r>
              <a:rPr lang="tr-TR" dirty="0"/>
              <a:t>		&lt;/</a:t>
            </a:r>
            <a:r>
              <a:rPr lang="tr-TR" dirty="0" err="1"/>
              <a:t>figure</a:t>
            </a:r>
            <a:r>
              <a:rPr lang="tr-TR" dirty="0"/>
              <a:t>&gt;</a:t>
            </a:r>
          </a:p>
          <a:p>
            <a:r>
              <a:rPr lang="tr-TR" dirty="0"/>
              <a:t>	&lt;/</a:t>
            </a:r>
            <a:r>
              <a:rPr lang="tr-TR" dirty="0" err="1"/>
              <a:t>article</a:t>
            </a:r>
            <a:r>
              <a:rPr lang="tr-TR" dirty="0"/>
              <a:t>&gt;</a:t>
            </a:r>
          </a:p>
          <a:p>
            <a:r>
              <a:rPr lang="tr-TR" dirty="0"/>
              <a:t>&lt;/</a:t>
            </a:r>
            <a:r>
              <a:rPr lang="tr-TR" dirty="0" err="1"/>
              <a:t>section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footer</a:t>
            </a:r>
            <a:r>
              <a:rPr lang="tr-TR" dirty="0"/>
              <a:t>&gt;&lt;/</a:t>
            </a:r>
            <a:r>
              <a:rPr lang="tr-TR" dirty="0" err="1"/>
              <a:t>footer</a:t>
            </a:r>
            <a:r>
              <a:rPr lang="tr-TR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03553C-8E33-4F7F-8A86-42D17DD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F4383D-497D-4369-811B-0B58CFFF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AE548-A5C1-4AB6-9AD7-6C494731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7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67" y="932931"/>
            <a:ext cx="5777778" cy="4393651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796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41" y="740886"/>
            <a:ext cx="4716780" cy="5082540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173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19" y="647700"/>
            <a:ext cx="6996425" cy="5268913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856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30920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Semantics</a:t>
            </a:r>
            <a:r>
              <a:rPr lang="tr-TR" dirty="0"/>
              <a:t> </a:t>
            </a:r>
            <a:r>
              <a:rPr lang="tr-TR" dirty="0" err="1"/>
              <a:t>elementlser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86076E63-F3D5-41E8-B0DA-2DE87F625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12" y="1278671"/>
            <a:ext cx="9384568" cy="4474475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9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DB0D0F-ED1A-446E-A1A6-335C8EE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HTML5 Gelen özellikler-1 (video-1)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1EE606-B3E8-4663-B5CB-8E6340BF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7749"/>
          </a:xfrm>
        </p:spPr>
        <p:txBody>
          <a:bodyPr>
            <a:normAutofit/>
          </a:bodyPr>
          <a:lstStyle/>
          <a:p>
            <a:r>
              <a:rPr lang="tr-TR" sz="1200" dirty="0"/>
              <a:t>&lt;video </a:t>
            </a:r>
            <a:r>
              <a:rPr lang="tr-TR" sz="1200" err="1"/>
              <a:t>width</a:t>
            </a:r>
            <a:r>
              <a:rPr lang="tr-TR" sz="1200" smtClean="0"/>
              <a:t>="300" </a:t>
            </a:r>
            <a:r>
              <a:rPr lang="tr-TR" sz="1200" err="1"/>
              <a:t>height</a:t>
            </a:r>
            <a:r>
              <a:rPr lang="tr-TR" sz="1200" smtClean="0"/>
              <a:t>="300" </a:t>
            </a:r>
            <a:r>
              <a:rPr lang="tr-TR" sz="1200" dirty="0" err="1"/>
              <a:t>controls</a:t>
            </a:r>
            <a:r>
              <a:rPr lang="tr-TR" sz="1200" dirty="0"/>
              <a:t>&gt;</a:t>
            </a:r>
          </a:p>
          <a:p>
            <a:r>
              <a:rPr lang="tr-TR" sz="1200" dirty="0"/>
              <a:t>&lt;</a:t>
            </a:r>
            <a:r>
              <a:rPr lang="tr-TR" sz="1200" dirty="0" err="1"/>
              <a:t>source</a:t>
            </a:r>
            <a:r>
              <a:rPr lang="tr-TR" sz="1200" dirty="0"/>
              <a:t> </a:t>
            </a:r>
            <a:r>
              <a:rPr lang="tr-TR" sz="1200" err="1"/>
              <a:t>src</a:t>
            </a:r>
            <a:r>
              <a:rPr lang="tr-TR" sz="1200" smtClean="0"/>
              <a:t>="movie.mp4" </a:t>
            </a:r>
            <a:r>
              <a:rPr lang="tr-TR" sz="1200" err="1"/>
              <a:t>type</a:t>
            </a:r>
            <a:r>
              <a:rPr lang="tr-TR" sz="1200" smtClean="0"/>
              <a:t>="video/mp4"&gt;</a:t>
            </a:r>
            <a:endParaRPr lang="tr-TR" sz="1200" dirty="0"/>
          </a:p>
          <a:p>
            <a:r>
              <a:rPr lang="tr-TR" sz="1200" dirty="0"/>
              <a:t>&lt;</a:t>
            </a:r>
            <a:r>
              <a:rPr lang="tr-TR" sz="1200" dirty="0" err="1"/>
              <a:t>source</a:t>
            </a:r>
            <a:r>
              <a:rPr lang="tr-TR" sz="1200" dirty="0"/>
              <a:t> </a:t>
            </a:r>
            <a:r>
              <a:rPr lang="tr-TR" sz="1200" err="1"/>
              <a:t>src</a:t>
            </a:r>
            <a:r>
              <a:rPr lang="tr-TR" sz="1200" smtClean="0"/>
              <a:t>="movie.ogg" </a:t>
            </a:r>
            <a:r>
              <a:rPr lang="tr-TR" sz="1200" err="1"/>
              <a:t>type</a:t>
            </a:r>
            <a:r>
              <a:rPr lang="tr-TR" sz="1200" smtClean="0"/>
              <a:t>="video/ogg"&gt;</a:t>
            </a:r>
            <a:endParaRPr lang="tr-TR" sz="1200" dirty="0"/>
          </a:p>
          <a:p>
            <a:r>
              <a:rPr lang="tr-TR" sz="1200" dirty="0"/>
              <a:t>&lt;/video&gt;</a:t>
            </a:r>
          </a:p>
          <a:p>
            <a:endParaRPr lang="tr-TR" sz="1200" dirty="0"/>
          </a:p>
          <a:p>
            <a:r>
              <a:rPr lang="tr-TR" sz="1200" dirty="0"/>
              <a:t>&lt;video </a:t>
            </a:r>
            <a:r>
              <a:rPr lang="tr-TR" sz="1200" err="1"/>
              <a:t>width</a:t>
            </a:r>
            <a:r>
              <a:rPr lang="tr-TR" sz="1200" smtClean="0"/>
              <a:t>="320"</a:t>
            </a:r>
            <a:r>
              <a:rPr lang="tr-TR" sz="1200" dirty="0"/>
              <a:t> </a:t>
            </a:r>
            <a:r>
              <a:rPr lang="tr-TR" sz="1200" err="1"/>
              <a:t>height</a:t>
            </a:r>
            <a:r>
              <a:rPr lang="tr-TR" sz="1200" smtClean="0"/>
              <a:t>="240"</a:t>
            </a:r>
            <a:r>
              <a:rPr lang="tr-TR" sz="1200" dirty="0"/>
              <a:t> </a:t>
            </a:r>
            <a:r>
              <a:rPr lang="tr-TR" sz="1200" dirty="0" err="1"/>
              <a:t>autoplay</a:t>
            </a:r>
            <a:r>
              <a:rPr lang="tr-TR" sz="1200" dirty="0"/>
              <a:t>&gt;</a:t>
            </a:r>
            <a:br>
              <a:rPr lang="tr-TR" sz="1200" dirty="0"/>
            </a:br>
            <a:r>
              <a:rPr lang="tr-TR" sz="1200" dirty="0"/>
              <a:t>  &lt;</a:t>
            </a:r>
            <a:r>
              <a:rPr lang="tr-TR" sz="1200" dirty="0" err="1"/>
              <a:t>source</a:t>
            </a:r>
            <a:r>
              <a:rPr lang="tr-TR" sz="1200" dirty="0"/>
              <a:t> </a:t>
            </a:r>
            <a:r>
              <a:rPr lang="tr-TR" sz="1200" err="1"/>
              <a:t>src</a:t>
            </a:r>
            <a:r>
              <a:rPr lang="tr-TR" sz="1200" smtClean="0"/>
              <a:t>="movie.mp4"</a:t>
            </a:r>
            <a:r>
              <a:rPr lang="tr-TR" sz="1200" dirty="0"/>
              <a:t> </a:t>
            </a:r>
            <a:r>
              <a:rPr lang="tr-TR" sz="1200" err="1"/>
              <a:t>type</a:t>
            </a:r>
            <a:r>
              <a:rPr lang="tr-TR" sz="1200" smtClean="0"/>
              <a:t>="video/mp4"&gt;</a:t>
            </a: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>  &lt;</a:t>
            </a:r>
            <a:r>
              <a:rPr lang="tr-TR" sz="1200" dirty="0" err="1"/>
              <a:t>source</a:t>
            </a:r>
            <a:r>
              <a:rPr lang="tr-TR" sz="1200" dirty="0"/>
              <a:t> </a:t>
            </a:r>
            <a:r>
              <a:rPr lang="tr-TR" sz="1200" err="1"/>
              <a:t>src</a:t>
            </a:r>
            <a:r>
              <a:rPr lang="tr-TR" sz="1200" smtClean="0"/>
              <a:t>="movie.ogg"</a:t>
            </a:r>
            <a:r>
              <a:rPr lang="tr-TR" sz="1200" dirty="0"/>
              <a:t> </a:t>
            </a:r>
            <a:r>
              <a:rPr lang="tr-TR" sz="1200" err="1"/>
              <a:t>type</a:t>
            </a:r>
            <a:r>
              <a:rPr lang="tr-TR" sz="1200" smtClean="0"/>
              <a:t>="video/ogg"&gt;</a:t>
            </a: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>&lt;/video&gt;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8B7303-D8D8-4FF8-85C6-E251D64A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E3737-7B91-4F00-A557-30B8451E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10684B-06B6-4498-8C6A-F5483FD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7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HTML5 Gelen özellikler-1 (video-2)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9861E2-D578-4088-BCE1-085993A5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845137"/>
          </a:xfrm>
        </p:spPr>
        <p:txBody>
          <a:bodyPr>
            <a:normAutofit lnSpcReduction="10000"/>
          </a:bodyPr>
          <a:lstStyle/>
          <a:p>
            <a:r>
              <a:rPr lang="tr-TR" dirty="0"/>
              <a:t>&lt;video&gt;</a:t>
            </a:r>
          </a:p>
          <a:p>
            <a:r>
              <a:rPr lang="tr-TR" dirty="0"/>
              <a:t> &lt;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err="1"/>
              <a:t>src</a:t>
            </a:r>
            <a:r>
              <a:rPr lang="tr-TR" smtClean="0"/>
              <a:t>="" </a:t>
            </a:r>
            <a:r>
              <a:rPr lang="tr-TR" err="1"/>
              <a:t>type</a:t>
            </a:r>
            <a:r>
              <a:rPr lang="tr-TR" smtClean="0"/>
              <a:t>="video/mp4" </a:t>
            </a:r>
            <a:r>
              <a:rPr lang="tr-TR" dirty="0"/>
              <a:t>&gt;  eğer bu varsa çalışır</a:t>
            </a:r>
          </a:p>
          <a:p>
            <a:r>
              <a:rPr lang="tr-TR" dirty="0"/>
              <a:t>&lt;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err="1"/>
              <a:t>src</a:t>
            </a:r>
            <a:r>
              <a:rPr lang="tr-TR" smtClean="0"/>
              <a:t>="" </a:t>
            </a:r>
            <a:r>
              <a:rPr lang="tr-TR" err="1"/>
              <a:t>type</a:t>
            </a:r>
            <a:r>
              <a:rPr lang="tr-TR" smtClean="0"/>
              <a:t>=""video/ogg" </a:t>
            </a:r>
            <a:r>
              <a:rPr lang="tr-TR" dirty="0"/>
              <a:t>&gt; yoksa nu çalışır</a:t>
            </a:r>
          </a:p>
          <a:p>
            <a:endParaRPr lang="tr-TR" dirty="0"/>
          </a:p>
          <a:p>
            <a:r>
              <a:rPr lang="tr-TR" dirty="0" err="1"/>
              <a:t>Attribute</a:t>
            </a:r>
            <a:r>
              <a:rPr lang="tr-TR" dirty="0"/>
              <a:t>:</a:t>
            </a:r>
          </a:p>
          <a:p>
            <a:r>
              <a:rPr lang="tr-TR" dirty="0" err="1"/>
              <a:t>Height</a:t>
            </a:r>
            <a:r>
              <a:rPr lang="tr-TR" dirty="0"/>
              <a:t>: video yüksekliği</a:t>
            </a:r>
          </a:p>
          <a:p>
            <a:r>
              <a:rPr lang="tr-TR" dirty="0" err="1"/>
              <a:t>Width</a:t>
            </a:r>
            <a:r>
              <a:rPr lang="tr-TR" dirty="0"/>
              <a:t>: video genişliği</a:t>
            </a:r>
          </a:p>
          <a:p>
            <a:r>
              <a:rPr lang="tr-TR" dirty="0" err="1"/>
              <a:t>Controls</a:t>
            </a:r>
            <a:r>
              <a:rPr lang="tr-TR" dirty="0"/>
              <a:t> :Durdurma/Ekranı büyütme/Ses/ileri geri tuşları gösterir</a:t>
            </a:r>
          </a:p>
          <a:p>
            <a:r>
              <a:rPr lang="tr-TR" dirty="0" err="1"/>
              <a:t>Autoplay:otomatik</a:t>
            </a:r>
            <a:r>
              <a:rPr lang="tr-TR" dirty="0"/>
              <a:t> olarak çalışma</a:t>
            </a:r>
          </a:p>
          <a:p>
            <a:r>
              <a:rPr lang="tr-TR" err="1"/>
              <a:t>id</a:t>
            </a:r>
            <a:r>
              <a:rPr lang="tr-TR" smtClean="0"/>
              <a:t>="video1"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587136"/>
          </a:xfrm>
        </p:spPr>
        <p:txBody>
          <a:bodyPr>
            <a:normAutofit fontScale="90000"/>
          </a:bodyPr>
          <a:lstStyle/>
          <a:p>
            <a:r>
              <a:rPr lang="tr-TR" dirty="0"/>
              <a:t>HTML5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9" y="1391656"/>
            <a:ext cx="11564982" cy="4074689"/>
          </a:xfrm>
        </p:spPr>
        <p:txBody>
          <a:bodyPr>
            <a:normAutofit/>
          </a:bodyPr>
          <a:lstStyle/>
          <a:p>
            <a:r>
              <a:rPr lang="tr-TR" dirty="0"/>
              <a:t>&lt;</a:t>
            </a:r>
            <a:r>
              <a:rPr lang="tr-TR" dirty="0" err="1"/>
              <a:t>audio</a:t>
            </a:r>
            <a:r>
              <a:rPr lang="tr-TR" dirty="0"/>
              <a:t> </a:t>
            </a:r>
            <a:r>
              <a:rPr lang="tr-TR" dirty="0" err="1"/>
              <a:t>controls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err="1"/>
              <a:t>src</a:t>
            </a:r>
            <a:r>
              <a:rPr lang="tr-TR" smtClean="0"/>
              <a:t>="D</a:t>
            </a:r>
            <a:r>
              <a:rPr lang="tr-TR" dirty="0"/>
              <a:t>:/Udemy Video/UDEMY/01 HTML5/0011 ödev-2 </a:t>
            </a:r>
            <a:r>
              <a:rPr lang="tr-TR"/>
              <a:t>genel </a:t>
            </a:r>
            <a:r>
              <a:rPr lang="tr-TR" smtClean="0"/>
              <a:t>tekrar.mp4" </a:t>
            </a:r>
            <a:r>
              <a:rPr lang="tr-TR" err="1"/>
              <a:t>type</a:t>
            </a:r>
            <a:r>
              <a:rPr lang="tr-TR" smtClean="0"/>
              <a:t>="audio/mp3"&gt;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audio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audio</a:t>
            </a:r>
            <a:r>
              <a:rPr lang="tr-TR" dirty="0"/>
              <a:t> </a:t>
            </a:r>
            <a:r>
              <a:rPr lang="tr-TR" dirty="0" err="1"/>
              <a:t>controls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err="1"/>
              <a:t>src</a:t>
            </a:r>
            <a:r>
              <a:rPr lang="tr-TR" smtClean="0"/>
              <a:t>="D</a:t>
            </a:r>
            <a:r>
              <a:rPr lang="tr-TR" dirty="0"/>
              <a:t>:/Udemy Video/UDEMY/01 HTML5/001 VİSUAL STUDİO </a:t>
            </a:r>
            <a:r>
              <a:rPr lang="tr-TR"/>
              <a:t>CODE </a:t>
            </a:r>
            <a:r>
              <a:rPr lang="tr-TR" smtClean="0"/>
              <a:t>KURULUMU.mp4" </a:t>
            </a:r>
            <a:r>
              <a:rPr lang="tr-TR" err="1"/>
              <a:t>type</a:t>
            </a:r>
            <a:r>
              <a:rPr lang="tr-TR" smtClean="0"/>
              <a:t>="audio/ogg"&gt;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err="1"/>
              <a:t>src</a:t>
            </a:r>
            <a:r>
              <a:rPr lang="tr-TR" smtClean="0"/>
              <a:t>="horse.mp3" </a:t>
            </a:r>
            <a:r>
              <a:rPr lang="tr-TR" err="1"/>
              <a:t>type</a:t>
            </a:r>
            <a:r>
              <a:rPr lang="tr-TR" smtClean="0"/>
              <a:t>="audio/mpeg"&gt;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audio</a:t>
            </a:r>
            <a:r>
              <a:rPr lang="tr-TR" dirty="0"/>
              <a:t>&gt;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6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587136"/>
          </a:xfrm>
        </p:spPr>
        <p:txBody>
          <a:bodyPr>
            <a:normAutofit fontScale="90000"/>
          </a:bodyPr>
          <a:lstStyle/>
          <a:p>
            <a:r>
              <a:rPr lang="tr-TR" dirty="0"/>
              <a:t>HTML5 AUDIO-VIDEO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9" y="1391656"/>
            <a:ext cx="5258616" cy="4074689"/>
          </a:xfrm>
        </p:spPr>
        <p:txBody>
          <a:bodyPr>
            <a:normAutofit/>
          </a:bodyPr>
          <a:lstStyle/>
          <a:p>
            <a:r>
              <a:rPr lang="tr-TR" dirty="0"/>
              <a:t>&lt;</a:t>
            </a:r>
            <a:r>
              <a:rPr lang="tr-TR" dirty="0" err="1"/>
              <a:t>audio</a:t>
            </a:r>
            <a:r>
              <a:rPr lang="tr-TR" dirty="0"/>
              <a:t> </a:t>
            </a:r>
            <a:r>
              <a:rPr lang="tr-TR" dirty="0" err="1"/>
              <a:t>controls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err="1"/>
              <a:t>src</a:t>
            </a:r>
            <a:r>
              <a:rPr lang="tr-TR" smtClean="0"/>
              <a:t>="" </a:t>
            </a:r>
            <a:r>
              <a:rPr lang="tr-TR" err="1"/>
              <a:t>type</a:t>
            </a:r>
            <a:r>
              <a:rPr lang="tr-TR" smtClean="0"/>
              <a:t>="audio/mp3"&gt;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audio</a:t>
            </a:r>
            <a:r>
              <a:rPr lang="tr-TR" dirty="0"/>
              <a:t> &gt;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59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3E3E3D5-8E7B-45C6-B55F-91DB5F5E3478}"/>
              </a:ext>
            </a:extLst>
          </p:cNvPr>
          <p:cNvSpPr txBox="1">
            <a:spLocks/>
          </p:cNvSpPr>
          <p:nvPr/>
        </p:nvSpPr>
        <p:spPr>
          <a:xfrm>
            <a:off x="5895159" y="1391656"/>
            <a:ext cx="4972866" cy="4074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&lt;video </a:t>
            </a:r>
            <a:r>
              <a:rPr lang="tr-TR" dirty="0" err="1"/>
              <a:t>controls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err="1"/>
              <a:t>src</a:t>
            </a:r>
            <a:r>
              <a:rPr lang="tr-TR" smtClean="0"/>
              <a:t>="" </a:t>
            </a:r>
            <a:r>
              <a:rPr lang="tr-TR" err="1"/>
              <a:t>type</a:t>
            </a:r>
            <a:r>
              <a:rPr lang="tr-TR" smtClean="0"/>
              <a:t>="video/mp4"&gt;</a:t>
            </a:r>
            <a:endParaRPr lang="tr-TR" dirty="0"/>
          </a:p>
          <a:p>
            <a:r>
              <a:rPr lang="tr-TR" dirty="0"/>
              <a:t>&lt;/ video &gt;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23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 extensions -1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71" y="647700"/>
            <a:ext cx="5511720" cy="5268913"/>
          </a:xfrm>
        </p:spPr>
      </p:pic>
    </p:spTree>
    <p:extLst>
      <p:ext uri="{BB962C8B-B14F-4D97-AF65-F5344CB8AC3E}">
        <p14:creationId xmlns:p14="http://schemas.microsoft.com/office/powerpoint/2010/main" val="2638921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498032"/>
          </a:xfrm>
        </p:spPr>
        <p:txBody>
          <a:bodyPr>
            <a:normAutofit fontScale="90000"/>
          </a:bodyPr>
          <a:lstStyle/>
          <a:p>
            <a:r>
              <a:rPr lang="tr-TR" dirty="0"/>
              <a:t>Html5 IFRAME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1302551"/>
            <a:ext cx="11686903" cy="4627985"/>
          </a:xfrm>
        </p:spPr>
        <p:txBody>
          <a:bodyPr/>
          <a:lstStyle/>
          <a:p>
            <a:r>
              <a:rPr lang="en-US" dirty="0"/>
              <a:t>&lt;iframe </a:t>
            </a:r>
            <a:r>
              <a:rPr lang="en-US"/>
              <a:t>width</a:t>
            </a:r>
            <a:r>
              <a:rPr lang="en-US" smtClean="0"/>
              <a:t>="420" </a:t>
            </a:r>
            <a:r>
              <a:rPr lang="en-US"/>
              <a:t>height</a:t>
            </a:r>
            <a:r>
              <a:rPr lang="en-US" smtClean="0"/>
              <a:t>="420" </a:t>
            </a:r>
            <a:r>
              <a:rPr lang="en-US" err="1"/>
              <a:t>src</a:t>
            </a:r>
            <a:r>
              <a:rPr lang="en-US" smtClean="0"/>
              <a:t>="https</a:t>
            </a:r>
            <a:r>
              <a:rPr lang="en-US"/>
              <a:t>://</a:t>
            </a:r>
            <a:r>
              <a:rPr lang="en-US" smtClean="0"/>
              <a:t>www.youtube.com/embed/tgbNymZ7vqY"&gt;</a:t>
            </a:r>
            <a:endParaRPr lang="en-US" dirty="0"/>
          </a:p>
          <a:p>
            <a:r>
              <a:rPr lang="en-US" dirty="0"/>
              <a:t>&lt;/iframe&gt;</a:t>
            </a:r>
            <a:endParaRPr lang="tr-TR" dirty="0"/>
          </a:p>
          <a:p>
            <a:endParaRPr lang="en-US" dirty="0"/>
          </a:p>
          <a:p>
            <a:r>
              <a:rPr lang="en-US" dirty="0"/>
              <a:t>&lt;iframe </a:t>
            </a:r>
            <a:r>
              <a:rPr lang="en-US"/>
              <a:t>width</a:t>
            </a:r>
            <a:r>
              <a:rPr lang="en-US" smtClean="0"/>
              <a:t>="420" </a:t>
            </a:r>
            <a:r>
              <a:rPr lang="en-US"/>
              <a:t>height</a:t>
            </a:r>
            <a:r>
              <a:rPr lang="en-US" smtClean="0"/>
              <a:t>="420" </a:t>
            </a:r>
            <a:r>
              <a:rPr lang="en-US" err="1"/>
              <a:t>src</a:t>
            </a:r>
            <a:r>
              <a:rPr lang="en-US" smtClean="0"/>
              <a:t>="http</a:t>
            </a:r>
            <a:r>
              <a:rPr lang="en-US"/>
              <a:t>://</a:t>
            </a:r>
            <a:r>
              <a:rPr lang="en-US" smtClean="0"/>
              <a:t>www.hamitmizrak.com"&gt;</a:t>
            </a:r>
            <a:endParaRPr lang="en-US" dirty="0"/>
          </a:p>
          <a:p>
            <a:r>
              <a:rPr lang="en-US" dirty="0"/>
              <a:t>&lt;/iframe&gt;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6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606270"/>
          </a:xfrm>
        </p:spPr>
        <p:txBody>
          <a:bodyPr>
            <a:normAutofit fontScale="90000"/>
          </a:bodyPr>
          <a:lstStyle/>
          <a:p>
            <a:r>
              <a:rPr lang="tr-TR" dirty="0"/>
              <a:t>FORM-1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0790"/>
            <a:ext cx="9291215" cy="4642691"/>
          </a:xfrm>
        </p:spPr>
        <p:txBody>
          <a:bodyPr/>
          <a:lstStyle/>
          <a:p>
            <a:r>
              <a:rPr lang="tr-TR" dirty="0"/>
              <a:t>&lt;form&gt;  &lt;/form&gt;</a:t>
            </a:r>
          </a:p>
          <a:p>
            <a:r>
              <a:rPr lang="tr-TR" dirty="0"/>
              <a:t>Form: </a:t>
            </a:r>
            <a:r>
              <a:rPr lang="tr-TR" dirty="0" err="1"/>
              <a:t>Attribute</a:t>
            </a:r>
            <a:r>
              <a:rPr lang="tr-TR" dirty="0"/>
              <a:t>:    </a:t>
            </a:r>
            <a:r>
              <a:rPr lang="tr-TR" err="1"/>
              <a:t>action</a:t>
            </a:r>
            <a:r>
              <a:rPr lang="tr-TR" smtClean="0"/>
              <a:t>=""  </a:t>
            </a:r>
            <a:r>
              <a:rPr lang="tr-TR" err="1"/>
              <a:t>method</a:t>
            </a:r>
            <a:r>
              <a:rPr lang="tr-TR" smtClean="0"/>
              <a:t>=""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="" </a:t>
            </a:r>
            <a:r>
              <a:rPr lang="tr-TR" dirty="0"/>
              <a:t>&gt;</a:t>
            </a:r>
          </a:p>
          <a:p>
            <a:r>
              <a:rPr lang="tr-TR" dirty="0" err="1"/>
              <a:t>İnput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: </a:t>
            </a:r>
          </a:p>
          <a:p>
            <a:r>
              <a:rPr lang="tr-TR" dirty="0"/>
              <a:t>*</a:t>
            </a:r>
            <a:r>
              <a:rPr lang="tr-TR" dirty="0" err="1"/>
              <a:t>required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autofocus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autocomplete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placeholder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select</a:t>
            </a:r>
            <a:r>
              <a:rPr lang="tr-TR" dirty="0"/>
              <a:t>&gt; &lt;</a:t>
            </a:r>
            <a:r>
              <a:rPr lang="tr-TR" dirty="0" err="1"/>
              <a:t>option</a:t>
            </a:r>
            <a:r>
              <a:rPr lang="tr-TR" dirty="0"/>
              <a:t>&gt; Malatya&lt;/</a:t>
            </a:r>
            <a:r>
              <a:rPr lang="tr-TR" dirty="0" err="1"/>
              <a:t>option</a:t>
            </a:r>
            <a:r>
              <a:rPr lang="tr-TR" dirty="0"/>
              <a:t>&gt; &lt;</a:t>
            </a:r>
            <a:r>
              <a:rPr lang="tr-TR" dirty="0" err="1"/>
              <a:t>option</a:t>
            </a:r>
            <a:r>
              <a:rPr lang="tr-TR" dirty="0"/>
              <a:t>&gt;Elazığ &lt;/</a:t>
            </a:r>
            <a:r>
              <a:rPr lang="tr-TR" dirty="0" err="1"/>
              <a:t>option</a:t>
            </a:r>
            <a:r>
              <a:rPr lang="tr-TR" dirty="0"/>
              <a:t>&gt;&lt;/</a:t>
            </a:r>
            <a:r>
              <a:rPr lang="tr-TR" dirty="0" err="1"/>
              <a:t>select</a:t>
            </a:r>
            <a:r>
              <a:rPr lang="tr-TR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587136"/>
          </a:xfrm>
        </p:spPr>
        <p:txBody>
          <a:bodyPr>
            <a:normAutofit fontScale="90000"/>
          </a:bodyPr>
          <a:lstStyle/>
          <a:p>
            <a:r>
              <a:rPr lang="tr-TR" dirty="0"/>
              <a:t>FORM-2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302551"/>
            <a:ext cx="4261244" cy="4750929"/>
          </a:xfrm>
        </p:spPr>
        <p:txBody>
          <a:bodyPr>
            <a:normAutofit/>
          </a:bodyPr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="text"&gt;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="number"&gt;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="button"&gt;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="checkbox"&gt;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="color"&gt;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="date"&gt;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="email"&gt;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="file"&gt;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="hidden"&gt;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62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DABDA9D-B8E6-47B8-8899-C441464DA8D1}"/>
              </a:ext>
            </a:extLst>
          </p:cNvPr>
          <p:cNvSpPr txBox="1">
            <a:spLocks/>
          </p:cNvSpPr>
          <p:nvPr/>
        </p:nvSpPr>
        <p:spPr>
          <a:xfrm>
            <a:off x="5873324" y="1303171"/>
            <a:ext cx="4261244" cy="4750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="image"&gt;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="month"&gt;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="password"&gt;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="radio"&gt;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="reset"&gt;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="submit"&gt;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="tel"&gt;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err="1"/>
              <a:t>type</a:t>
            </a:r>
            <a:r>
              <a:rPr lang="tr-TR" smtClean="0"/>
              <a:t>="week"&gt;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37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EB443E-8A3E-484D-A3C2-E6B66CBE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FORM ÖDEV-6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EFEA7CF1-83A2-4191-890F-A4704A50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05" y="1834159"/>
            <a:ext cx="9044624" cy="3939623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1D61A3-BA1A-4688-891C-309A247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34C34A-3FF1-4258-8ADC-71EA0D68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E6654E-756E-4A6E-8D31-0A017F7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5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99EEE-52A5-43E0-8D0B-B5245F92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FORM ÖDEV-6  DEVAM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80325CAF-50CD-4B6C-ADE0-4EDC11E4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8701"/>
            <a:ext cx="9138044" cy="3972795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03553C-8E33-4F7F-8A86-42D17DD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F4383D-497D-4369-811B-0B58CFFF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AE548-A5C1-4AB6-9AD7-6C494731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6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99EEE-52A5-43E0-8D0B-B5245F9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6" y="638508"/>
            <a:ext cx="9291215" cy="662980"/>
          </a:xfrm>
        </p:spPr>
        <p:txBody>
          <a:bodyPr/>
          <a:lstStyle/>
          <a:p>
            <a:r>
              <a:rPr lang="tr-TR" dirty="0"/>
              <a:t>Proje-1 </a:t>
            </a:r>
            <a:r>
              <a:rPr lang="tr-TR" dirty="0" err="1"/>
              <a:t>one</a:t>
            </a:r>
            <a:r>
              <a:rPr lang="tr-TR" dirty="0"/>
              <a:t> - </a:t>
            </a:r>
            <a:r>
              <a:rPr lang="tr-TR" dirty="0" err="1"/>
              <a:t>pages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6ECFB19B-FD6D-4309-BDC2-54F38A95E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301488"/>
            <a:ext cx="11306431" cy="4538188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03553C-8E33-4F7F-8A86-42D17DD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F4383D-497D-4369-811B-0B58CFFF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AE548-A5C1-4AB6-9AD7-6C494731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3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DB0D0F-ED1A-446E-A1A6-335C8EE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KURS PROJE İŞLEYİŞİ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1EE606-B3E8-4663-B5CB-8E6340BF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204" y="2018702"/>
            <a:ext cx="3215671" cy="3450613"/>
          </a:xfrm>
        </p:spPr>
        <p:txBody>
          <a:bodyPr/>
          <a:lstStyle/>
          <a:p>
            <a:r>
              <a:rPr lang="tr-TR" dirty="0"/>
              <a:t>Html5</a:t>
            </a:r>
          </a:p>
          <a:p>
            <a:r>
              <a:rPr lang="tr-TR" dirty="0"/>
              <a:t>Css3</a:t>
            </a:r>
          </a:p>
          <a:p>
            <a:r>
              <a:rPr lang="tr-TR" dirty="0"/>
              <a:t>JS –DOM</a:t>
            </a:r>
          </a:p>
          <a:p>
            <a:r>
              <a:rPr lang="tr-TR" dirty="0" err="1"/>
              <a:t>Jquery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bootstrap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8B7303-D8D8-4FF8-85C6-E251D64A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E3737-7B91-4F00-A557-30B8451E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10684B-06B6-4498-8C6A-F5483FD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78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786156"/>
          </a:xfrm>
        </p:spPr>
        <p:txBody>
          <a:bodyPr/>
          <a:lstStyle/>
          <a:p>
            <a:r>
              <a:rPr lang="tr-TR" dirty="0"/>
              <a:t>PROJELERİMİZ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65" y="1703693"/>
            <a:ext cx="5996971" cy="3450613"/>
          </a:xfrm>
        </p:spPr>
        <p:txBody>
          <a:bodyPr/>
          <a:lstStyle/>
          <a:p>
            <a:r>
              <a:rPr lang="tr-TR" dirty="0"/>
              <a:t>1-)ONE-PAGES (HTML5-CSS3_JS-JQUERY)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DB0D0F-ED1A-446E-A1A6-335C8EE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1EE606-B3E8-4663-B5CB-8E6340BF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NON-SEMANTICS </a:t>
            </a:r>
            <a:r>
              <a:rPr lang="tr-TR" dirty="0"/>
              <a:t>                                </a:t>
            </a:r>
            <a:r>
              <a:rPr lang="en-US" dirty="0"/>
              <a:t>SEMANTICS</a:t>
            </a:r>
          </a:p>
          <a:p>
            <a:r>
              <a:rPr lang="en-US" dirty="0"/>
              <a:t>&lt;div </a:t>
            </a:r>
            <a:r>
              <a:rPr lang="en-US"/>
              <a:t>class</a:t>
            </a:r>
            <a:r>
              <a:rPr lang="en-US" smtClean="0"/>
              <a:t>="nav"&gt;&lt;/</a:t>
            </a:r>
            <a:r>
              <a:rPr lang="en-US" dirty="0"/>
              <a:t>div&gt; </a:t>
            </a:r>
            <a:r>
              <a:rPr lang="tr-TR" dirty="0"/>
              <a:t>                     </a:t>
            </a:r>
            <a:r>
              <a:rPr lang="en-US" dirty="0"/>
              <a:t>&lt;nav&gt;&lt;/nav&gt;</a:t>
            </a:r>
            <a:endParaRPr lang="tr-TR" dirty="0"/>
          </a:p>
          <a:p>
            <a:r>
              <a:rPr lang="en-US" dirty="0"/>
              <a:t>&lt;div </a:t>
            </a:r>
            <a:r>
              <a:rPr lang="en-US"/>
              <a:t>class</a:t>
            </a:r>
            <a:r>
              <a:rPr lang="en-US" smtClean="0"/>
              <a:t>="header"&gt;&lt;/</a:t>
            </a:r>
            <a:r>
              <a:rPr lang="en-US" dirty="0"/>
              <a:t>div&gt; </a:t>
            </a:r>
            <a:r>
              <a:rPr lang="tr-TR" dirty="0"/>
              <a:t>              </a:t>
            </a:r>
            <a:r>
              <a:rPr lang="en-US" dirty="0"/>
              <a:t>&lt;header&gt;&lt;/header&gt;</a:t>
            </a:r>
          </a:p>
          <a:p>
            <a:r>
              <a:rPr lang="en-US" dirty="0"/>
              <a:t>&lt;div </a:t>
            </a:r>
            <a:r>
              <a:rPr lang="en-US"/>
              <a:t>class</a:t>
            </a:r>
            <a:r>
              <a:rPr lang="en-US" smtClean="0"/>
              <a:t>="main"&gt;&lt;/</a:t>
            </a:r>
            <a:r>
              <a:rPr lang="en-US" dirty="0"/>
              <a:t>div&gt; </a:t>
            </a:r>
            <a:r>
              <a:rPr lang="tr-TR" dirty="0"/>
              <a:t>                 </a:t>
            </a:r>
            <a:r>
              <a:rPr lang="en-US" dirty="0"/>
              <a:t>&lt;main&gt;&lt;/main&gt;</a:t>
            </a:r>
          </a:p>
          <a:p>
            <a:r>
              <a:rPr lang="en-US" dirty="0"/>
              <a:t>&lt;div </a:t>
            </a:r>
            <a:r>
              <a:rPr lang="en-US"/>
              <a:t>class</a:t>
            </a:r>
            <a:r>
              <a:rPr lang="en-US" smtClean="0"/>
              <a:t>="section"&gt;&lt;/</a:t>
            </a:r>
            <a:r>
              <a:rPr lang="en-US" dirty="0"/>
              <a:t>div&gt; </a:t>
            </a:r>
            <a:r>
              <a:rPr lang="tr-TR" dirty="0"/>
              <a:t>                  </a:t>
            </a:r>
            <a:r>
              <a:rPr lang="en-US" dirty="0"/>
              <a:t>&lt;section&gt;&lt;/section&gt;</a:t>
            </a:r>
          </a:p>
          <a:p>
            <a:r>
              <a:rPr lang="en-US" dirty="0"/>
              <a:t>&lt;div </a:t>
            </a:r>
            <a:r>
              <a:rPr lang="en-US"/>
              <a:t>class</a:t>
            </a:r>
            <a:r>
              <a:rPr lang="en-US" smtClean="0"/>
              <a:t>="footer"&gt;&lt;/</a:t>
            </a:r>
            <a:r>
              <a:rPr lang="en-US" dirty="0"/>
              <a:t>div&gt; </a:t>
            </a:r>
            <a:r>
              <a:rPr lang="tr-TR" dirty="0"/>
              <a:t>                </a:t>
            </a:r>
            <a:r>
              <a:rPr lang="en-US" dirty="0"/>
              <a:t>&lt;footer&gt;&lt;/footer&gt;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8B7303-D8D8-4FF8-85C6-E251D64A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E3737-7B91-4F00-A557-30B8451E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10684B-06B6-4498-8C6A-F5483FD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One-pages</a:t>
            </a:r>
            <a:r>
              <a:rPr lang="tr-TR" dirty="0"/>
              <a:t> </a:t>
            </a:r>
            <a:r>
              <a:rPr lang="tr-TR" dirty="0" err="1"/>
              <a:t>seo</a:t>
            </a:r>
            <a:r>
              <a:rPr lang="tr-TR" dirty="0"/>
              <a:t> optimizasyonu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9861E2-D578-4088-BCE1-085993A5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Seo</a:t>
            </a:r>
            <a:r>
              <a:rPr lang="tr-TR" dirty="0"/>
              <a:t> optimizasyonu &lt;meta&gt;</a:t>
            </a:r>
          </a:p>
          <a:p>
            <a:r>
              <a:rPr lang="tr-TR" dirty="0"/>
              <a:t>İskelete oluşturma</a:t>
            </a:r>
          </a:p>
          <a:p>
            <a:r>
              <a:rPr lang="tr-TR" dirty="0" err="1"/>
              <a:t>Semantics</a:t>
            </a:r>
            <a:r>
              <a:rPr lang="tr-TR" dirty="0"/>
              <a:t> değerleri anlatma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3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 extensions -1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13" y="647700"/>
            <a:ext cx="5575437" cy="5268913"/>
          </a:xfrm>
        </p:spPr>
      </p:pic>
    </p:spTree>
    <p:extLst>
      <p:ext uri="{BB962C8B-B14F-4D97-AF65-F5344CB8AC3E}">
        <p14:creationId xmlns:p14="http://schemas.microsoft.com/office/powerpoint/2010/main" val="16541510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B3AC6-692B-4E04-BE64-D99C666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Html5 </a:t>
            </a:r>
            <a:r>
              <a:rPr lang="tr-TR" dirty="0" err="1"/>
              <a:t>nav</a:t>
            </a:r>
            <a:r>
              <a:rPr lang="tr-TR" dirty="0"/>
              <a:t> (MENU)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70FECF-5407-4524-91BC-2DCBF4D3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Logo</a:t>
            </a:r>
          </a:p>
          <a:p>
            <a:pPr marL="0" indent="0">
              <a:buNone/>
            </a:pPr>
            <a:r>
              <a:rPr lang="tr-TR" dirty="0"/>
              <a:t>HOME( LOGO)</a:t>
            </a:r>
          </a:p>
          <a:p>
            <a:pPr marL="0" indent="0">
              <a:buNone/>
            </a:pPr>
            <a:r>
              <a:rPr lang="tr-TR" dirty="0"/>
              <a:t>ABOUT</a:t>
            </a:r>
          </a:p>
          <a:p>
            <a:pPr marL="0" indent="0">
              <a:buNone/>
            </a:pPr>
            <a:r>
              <a:rPr lang="tr-TR" dirty="0"/>
              <a:t>PROGRAMS</a:t>
            </a:r>
          </a:p>
          <a:p>
            <a:pPr marL="0" indent="0">
              <a:buNone/>
            </a:pPr>
            <a:r>
              <a:rPr lang="tr-TR" dirty="0"/>
              <a:t>CONTACT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988577-8938-4B35-B1BE-72394A97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CDD492-C37D-4673-A5F7-CF133D7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379B1C-A981-4487-813C-C62E12F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54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99EEE-52A5-43E0-8D0B-B5245F92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header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49A0E-E5C9-4AB9-8CA9-6D227478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Header</a:t>
            </a:r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header</a:t>
            </a:r>
            <a:r>
              <a:rPr lang="tr-TR" dirty="0"/>
              <a:t>&gt;  &lt;/</a:t>
            </a:r>
            <a:r>
              <a:rPr lang="tr-TR" dirty="0" err="1"/>
              <a:t>header</a:t>
            </a:r>
            <a:r>
              <a:rPr lang="tr-TR" dirty="0"/>
              <a:t>&gt;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03553C-8E33-4F7F-8A86-42D17DD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F4383D-497D-4369-811B-0B58CFFF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AE548-A5C1-4AB6-9AD7-6C494731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8ECCE-6CA9-40E1-9084-78B3B83D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Maın</a:t>
            </a:r>
            <a:r>
              <a:rPr lang="tr-TR" dirty="0"/>
              <a:t> -</a:t>
            </a:r>
            <a:r>
              <a:rPr lang="tr-TR" dirty="0" err="1"/>
              <a:t>sectıon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9861E2-D578-4088-BCE1-085993A5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Main =body içerisinde bilgileri </a:t>
            </a:r>
            <a:r>
              <a:rPr lang="tr-TR" dirty="0" err="1"/>
              <a:t>img,link</a:t>
            </a:r>
            <a:r>
              <a:rPr lang="tr-TR" dirty="0"/>
              <a:t>…</a:t>
            </a:r>
          </a:p>
          <a:p>
            <a:r>
              <a:rPr lang="tr-TR" dirty="0"/>
              <a:t>  &lt;</a:t>
            </a:r>
            <a:r>
              <a:rPr lang="tr-TR" dirty="0" err="1"/>
              <a:t>Section</a:t>
            </a:r>
            <a:r>
              <a:rPr lang="tr-TR" dirty="0"/>
              <a:t> (bölüm)&gt;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0F8DF-F827-46A1-BC4D-0B828A6E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B3287-43B9-4955-94F7-E21DD5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A9522-1905-4ECE-A415-614E2ABD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5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2354B-C1F0-4BCE-9D85-965BFF3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587136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Maın</a:t>
            </a:r>
            <a:r>
              <a:rPr lang="tr-TR" dirty="0"/>
              <a:t> –</a:t>
            </a:r>
            <a:r>
              <a:rPr lang="tr-TR" dirty="0" err="1"/>
              <a:t>sectıon</a:t>
            </a:r>
            <a:r>
              <a:rPr lang="tr-TR" dirty="0"/>
              <a:t>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F06000-EEF5-4746-A643-F6FDF5B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6606"/>
            <a:ext cx="9291215" cy="3909740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&lt;main&gt;</a:t>
            </a:r>
          </a:p>
          <a:p>
            <a:r>
              <a:rPr lang="tr-TR" dirty="0"/>
              <a:t> &lt;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tr-TR" err="1"/>
              <a:t>id</a:t>
            </a:r>
            <a:r>
              <a:rPr lang="tr-TR" smtClean="0"/>
              <a:t>="section-1"&gt;</a:t>
            </a:r>
            <a:endParaRPr lang="tr-TR" dirty="0"/>
          </a:p>
          <a:p>
            <a:r>
              <a:rPr lang="tr-TR" dirty="0"/>
              <a:t>  &lt;div </a:t>
            </a:r>
            <a:r>
              <a:rPr lang="tr-TR" err="1"/>
              <a:t>class</a:t>
            </a:r>
            <a:r>
              <a:rPr lang="tr-TR" smtClean="0"/>
              <a:t>="content" </a:t>
            </a:r>
            <a:endParaRPr lang="tr-TR" dirty="0"/>
          </a:p>
          <a:p>
            <a:r>
              <a:rPr lang="tr-TR" dirty="0"/>
              <a:t>&lt;h1&gt; başlıklar&lt;/h1&gt;</a:t>
            </a:r>
          </a:p>
          <a:p>
            <a:r>
              <a:rPr lang="tr-TR" dirty="0"/>
              <a:t>&lt;/div&gt;</a:t>
            </a:r>
          </a:p>
          <a:p>
            <a:r>
              <a:rPr lang="tr-TR" dirty="0"/>
              <a:t>&lt;/</a:t>
            </a:r>
            <a:r>
              <a:rPr lang="tr-TR" dirty="0" err="1"/>
              <a:t>section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tr-TR" err="1"/>
              <a:t>id</a:t>
            </a:r>
            <a:r>
              <a:rPr lang="tr-TR" smtClean="0"/>
              <a:t>="section-2"&gt;</a:t>
            </a:r>
            <a:endParaRPr lang="tr-TR" dirty="0"/>
          </a:p>
          <a:p>
            <a:r>
              <a:rPr lang="tr-TR" dirty="0"/>
              <a:t>&lt;div </a:t>
            </a:r>
            <a:r>
              <a:rPr lang="tr-TR" err="1"/>
              <a:t>class</a:t>
            </a:r>
            <a:r>
              <a:rPr lang="tr-TR" smtClean="0"/>
              <a:t>="s-div-1"&gt;</a:t>
            </a:r>
            <a:endParaRPr lang="tr-TR" dirty="0"/>
          </a:p>
          <a:p>
            <a:r>
              <a:rPr lang="tr-TR" dirty="0"/>
              <a:t> &lt;</a:t>
            </a:r>
            <a:r>
              <a:rPr lang="tr-TR" dirty="0" err="1"/>
              <a:t>ul</a:t>
            </a:r>
            <a:r>
              <a:rPr lang="tr-TR" dirty="0"/>
              <a:t>&gt;</a:t>
            </a:r>
          </a:p>
          <a:p>
            <a:r>
              <a:rPr lang="tr-TR" dirty="0"/>
              <a:t> &lt;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r>
              <a:rPr lang="tr-TR" dirty="0"/>
              <a:t>&lt;/</a:t>
            </a:r>
            <a:r>
              <a:rPr lang="tr-TR" dirty="0" err="1"/>
              <a:t>li</a:t>
            </a:r>
            <a:r>
              <a:rPr lang="tr-TR" dirty="0"/>
              <a:t>&gt;</a:t>
            </a:r>
          </a:p>
          <a:p>
            <a:r>
              <a:rPr lang="tr-TR" dirty="0"/>
              <a:t>&lt;/</a:t>
            </a:r>
            <a:r>
              <a:rPr lang="tr-TR" dirty="0" err="1"/>
              <a:t>ul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&lt;/main&gt;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9384DC-3E1D-4DEA-9FB7-8BF7550E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C17FF-278E-4B43-9FF9-4CB93D2B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51064-4EA5-45FE-A048-6DEFBA3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HAYDİ PROJE YAPALIM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Projede kullanılacak 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ÖDEVLER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Java 8 gelen özellikler </a:t>
            </a:r>
          </a:p>
          <a:p>
            <a:r>
              <a:rPr lang="tr-TR" smtClean="0"/>
              <a:t>Singleton design pattern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8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1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 extensions -1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27" y="647700"/>
            <a:ext cx="5494009" cy="5268913"/>
          </a:xfrm>
        </p:spPr>
      </p:pic>
    </p:spTree>
    <p:extLst>
      <p:ext uri="{BB962C8B-B14F-4D97-AF65-F5344CB8AC3E}">
        <p14:creationId xmlns:p14="http://schemas.microsoft.com/office/powerpoint/2010/main" val="199960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Visual Studio Code  extensions -1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10.07.2021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86" y="647700"/>
            <a:ext cx="5624691" cy="5268913"/>
          </a:xfrm>
        </p:spPr>
      </p:pic>
    </p:spTree>
    <p:extLst>
      <p:ext uri="{BB962C8B-B14F-4D97-AF65-F5344CB8AC3E}">
        <p14:creationId xmlns:p14="http://schemas.microsoft.com/office/powerpoint/2010/main" val="3360796666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28279</TotalTime>
  <Words>2272</Words>
  <Application>Microsoft Office PowerPoint</Application>
  <PresentationFormat>Geniş ekran</PresentationFormat>
  <Paragraphs>616</Paragraphs>
  <Slides>76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76</vt:i4>
      </vt:variant>
    </vt:vector>
  </HeadingPairs>
  <TitlesOfParts>
    <vt:vector size="85" baseType="lpstr">
      <vt:lpstr>Arial</vt:lpstr>
      <vt:lpstr>Calibri</vt:lpstr>
      <vt:lpstr>Consolas</vt:lpstr>
      <vt:lpstr>Garamond</vt:lpstr>
      <vt:lpstr>Lato</vt:lpstr>
      <vt:lpstr>Trebuchet MS</vt:lpstr>
      <vt:lpstr>Wingdings</vt:lpstr>
      <vt:lpstr>Wingdings 3</vt:lpstr>
      <vt:lpstr>Kristal</vt:lpstr>
      <vt:lpstr>Hamit Mızrak  Specialist, Advisor , Java Senior Full Stack Developer</vt:lpstr>
      <vt:lpstr>PowerPoint Sunusu</vt:lpstr>
      <vt:lpstr>PowerPoint Sunusu</vt:lpstr>
      <vt:lpstr>PowerPoint Sunusu</vt:lpstr>
      <vt:lpstr>Resmi Sitesi</vt:lpstr>
      <vt:lpstr>Visual Studio Code  extensions -1</vt:lpstr>
      <vt:lpstr>Visual Studio Code  extensions -1</vt:lpstr>
      <vt:lpstr>Visual Studio Code  extensions -1</vt:lpstr>
      <vt:lpstr>Visual Studio Code  extensions -1</vt:lpstr>
      <vt:lpstr>Visual Studio Code  extensions -1</vt:lpstr>
      <vt:lpstr>Visual Studio Code  extensions -1</vt:lpstr>
      <vt:lpstr>Visual Studio Code  extensions -1</vt:lpstr>
      <vt:lpstr>Visual Studio Code  extensions -1</vt:lpstr>
      <vt:lpstr>Visual Studio Code  extensions -1</vt:lpstr>
      <vt:lpstr>PowerPoint Sunusu</vt:lpstr>
      <vt:lpstr>notepad++ download</vt:lpstr>
      <vt:lpstr>JAVA EE (JAVASCRİPT)  java full stack developer hamit mızrak.</vt:lpstr>
      <vt:lpstr>ONLİNE EDİTÖRLER HTML5-CSS3-JS-JQUERY-BOOTSTRAP-RESPONSİVE DESİGN</vt:lpstr>
      <vt:lpstr>kurulumlar</vt:lpstr>
      <vt:lpstr>DERS-1 HTML5 1-)Visual studio CODE kurulumu </vt:lpstr>
      <vt:lpstr>Ders-2 (HTML5)</vt:lpstr>
      <vt:lpstr>visual studio code extensions </vt:lpstr>
      <vt:lpstr>visual studio code extensions </vt:lpstr>
      <vt:lpstr>Ders-3 (HTML5)</vt:lpstr>
      <vt:lpstr>Emmet özellığı</vt:lpstr>
      <vt:lpstr>Eclıpse emmet </vt:lpstr>
      <vt:lpstr>Emmet</vt:lpstr>
      <vt:lpstr>Ders-4 (HTML5)</vt:lpstr>
      <vt:lpstr>Ders-5 (HTML5)</vt:lpstr>
      <vt:lpstr>Ders-6 HTML5 (ÖDEV-1)</vt:lpstr>
      <vt:lpstr>tavsiye</vt:lpstr>
      <vt:lpstr>Başlıklar (h1..H6)</vt:lpstr>
      <vt:lpstr>Paragraf etiketi (html5)</vt:lpstr>
      <vt:lpstr>Format etiketleri (html5)</vt:lpstr>
      <vt:lpstr>Soru ve cevap (HTML5)</vt:lpstr>
      <vt:lpstr>Ödev-2 (html5)</vt:lpstr>
      <vt:lpstr>Html5 ödev-2</vt:lpstr>
      <vt:lpstr>LİSTELER (ul-li  ol-li)</vt:lpstr>
      <vt:lpstr>LİSTE ÖDEV</vt:lpstr>
      <vt:lpstr>Html5 images</vt:lpstr>
      <vt:lpstr>Resim ödevi</vt:lpstr>
      <vt:lpstr>LİNK</vt:lpstr>
      <vt:lpstr>TABLE-1 (Html5)</vt:lpstr>
      <vt:lpstr>TABLE-2 (Html5)</vt:lpstr>
      <vt:lpstr>TABLE-3 (Html5)</vt:lpstr>
      <vt:lpstr>ÖDEV-5</vt:lpstr>
      <vt:lpstr>Div-span</vt:lpstr>
      <vt:lpstr>HTML5 GELEN SEMANTİCS ELEMENTS</vt:lpstr>
      <vt:lpstr>PowerPoint Sunusu</vt:lpstr>
      <vt:lpstr>Non-semantics</vt:lpstr>
      <vt:lpstr>Semantics elements</vt:lpstr>
      <vt:lpstr>PowerPoint Sunusu</vt:lpstr>
      <vt:lpstr>PowerPoint Sunusu</vt:lpstr>
      <vt:lpstr>PowerPoint Sunusu</vt:lpstr>
      <vt:lpstr>Semantics elementlser</vt:lpstr>
      <vt:lpstr>HTML5 Gelen özellikler-1 (video-1)</vt:lpstr>
      <vt:lpstr>HTML5 Gelen özellikler-1 (video-2)</vt:lpstr>
      <vt:lpstr>HTML5 AUDIO</vt:lpstr>
      <vt:lpstr>HTML5 AUDIO-VIDEO </vt:lpstr>
      <vt:lpstr>Html5 IFRAME</vt:lpstr>
      <vt:lpstr>FORM-1</vt:lpstr>
      <vt:lpstr>FORM-2</vt:lpstr>
      <vt:lpstr>FORM ÖDEV-6</vt:lpstr>
      <vt:lpstr>FORM ÖDEV-6  DEVAM</vt:lpstr>
      <vt:lpstr>Proje-1 one - pages</vt:lpstr>
      <vt:lpstr>KURS PROJE İŞLEYİŞİ</vt:lpstr>
      <vt:lpstr>PROJELERİMİZ</vt:lpstr>
      <vt:lpstr>PowerPoint Sunusu</vt:lpstr>
      <vt:lpstr>One-pages seo optimizasyonu</vt:lpstr>
      <vt:lpstr>Html5 nav (MENU)</vt:lpstr>
      <vt:lpstr>header</vt:lpstr>
      <vt:lpstr>Maın -sectıon</vt:lpstr>
      <vt:lpstr>Maın –sectıon -2</vt:lpstr>
      <vt:lpstr>HAYDİ PROJE YAPALIM</vt:lpstr>
      <vt:lpstr>ÖDEVLER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Microsoft hesabı</cp:lastModifiedBy>
  <cp:revision>2217</cp:revision>
  <dcterms:created xsi:type="dcterms:W3CDTF">2019-05-18T11:16:45Z</dcterms:created>
  <dcterms:modified xsi:type="dcterms:W3CDTF">2021-07-10T16:00:36Z</dcterms:modified>
</cp:coreProperties>
</file>