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018DFC-61B7-4DE4-97E3-99A8B36F29C6}" v="1802" dt="2021-02-11T18:22:13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February 11,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3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Thursday, February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5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Thursday, February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8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February 11,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34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Thursday, February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41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Thursday, February 11,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9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Thursday, February 11, 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4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Thursday, February 11,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2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Thursday, February 11,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6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Thursday, February 11,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0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Thursday, February 11,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3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February 11,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108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E86CE64-85EA-4BCA-945E-313D48477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448056" y="640080"/>
            <a:ext cx="11292840" cy="3941064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tr-TR">
                <a:cs typeface="Calibri Light"/>
              </a:rPr>
              <a:t>KISS PRENSİBİ</a:t>
            </a:r>
            <a:endParaRPr lang="tr-TR" dirty="0">
              <a:cs typeface="Calibri Light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C33989-46ED-4C11-B79E-C724ADD45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50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D2DCBF-E3A9-47CE-8F5E-8CFCFE0C2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Kiss</a:t>
            </a:r>
            <a:r>
              <a:rPr lang="tr-TR" dirty="0"/>
              <a:t> Prensibi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1327BF-FFBC-4346-A5AC-80DF49860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91440" bIns="0" rtlCol="0" anchor="t">
            <a:normAutofit/>
          </a:bodyPr>
          <a:lstStyle/>
          <a:p>
            <a:pPr marL="449580" indent="-447675"/>
            <a:r>
              <a:rPr lang="tr-TR">
                <a:solidFill>
                  <a:srgbClr val="FFFFFF"/>
                </a:solidFill>
              </a:rPr>
              <a:t>Kiss prensibi ilk olarak 1960'lı yıllarda Amerikan donanmasında ifade edilmiş bir prensiptir.</a:t>
            </a:r>
            <a:endParaRPr lang="tr-TR">
              <a:solidFill>
                <a:srgbClr val="FFFFFF">
                  <a:alpha val="55000"/>
                </a:srgbClr>
              </a:solidFill>
            </a:endParaRPr>
          </a:p>
          <a:p>
            <a:pPr marL="449580" indent="-447675"/>
            <a:r>
              <a:rPr lang="tr-TR">
                <a:solidFill>
                  <a:srgbClr val="FFFFFF"/>
                </a:solidFill>
              </a:rPr>
              <a:t>Günümüzde ise programlananın en önemli prensiplerinden biridir.</a:t>
            </a:r>
          </a:p>
          <a:p>
            <a:pPr marL="449580" indent="-447675"/>
            <a:r>
              <a:rPr lang="tr-TR">
                <a:solidFill>
                  <a:srgbClr val="FFFFFF"/>
                </a:solidFill>
              </a:rPr>
              <a:t>Kiss prensibi bir problemi çözerken en basit çözümü seçmeyi önerir.</a:t>
            </a:r>
          </a:p>
          <a:p>
            <a:pPr marL="449580" indent="-447675"/>
            <a:r>
              <a:rPr lang="tr-TR">
                <a:solidFill>
                  <a:srgbClr val="FFFFFF"/>
                </a:solidFill>
              </a:rPr>
              <a:t>Kiss karmaşık çözümlerin daha iyi çözümler olduğu fikrini reddeder.</a:t>
            </a:r>
          </a:p>
          <a:p>
            <a:pPr marL="449580" indent="-447675"/>
            <a:r>
              <a:rPr lang="tr-TR">
                <a:solidFill>
                  <a:srgbClr val="FFFFFF"/>
                </a:solidFill>
              </a:rPr>
              <a:t>Çoğu insan karmaşık çözümler üretmenin, karmaşık uzun kodlar yazmanın daha zekice olduğunu düşünür ancak zor olan basit çözümler üretmektir.</a:t>
            </a:r>
          </a:p>
          <a:p>
            <a:pPr marL="449580" indent="-447675"/>
            <a:r>
              <a:rPr lang="tr-TR">
                <a:solidFill>
                  <a:srgbClr val="FFFFFF"/>
                </a:solidFill>
              </a:rPr>
              <a:t>Yazılım süreçlerinde zaten kodlar zamanla büyümeye ve karmaşıklaşmaya başlar.</a:t>
            </a:r>
            <a:endParaRPr lang="tr-TR" dirty="0">
              <a:solidFill>
                <a:srgbClr val="FFFFFF">
                  <a:alpha val="5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89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B28538-79E5-428A-82DD-0222A98C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6400"/>
              <a:t>Kiss prensibi şunları söyler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9856DF-4D1E-457A-B311-FB4DD3CCE9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wrap="square" lIns="0" tIns="0" rIns="91440" bIns="0" rtlCol="0" anchor="t">
            <a:normAutofit/>
          </a:bodyPr>
          <a:lstStyle/>
          <a:p>
            <a:pPr marL="449580" indent="-447675"/>
            <a:r>
              <a:rPr lang="tr-TR">
                <a:solidFill>
                  <a:srgbClr val="FFFFFF"/>
                </a:solidFill>
              </a:rPr>
              <a:t>Basit kodların uygulanması daha kolaydır.</a:t>
            </a:r>
          </a:p>
          <a:p>
            <a:pPr marL="449580" indent="-447675"/>
            <a:r>
              <a:rPr lang="tr-TR">
                <a:solidFill>
                  <a:srgbClr val="FFFFFF"/>
                </a:solidFill>
              </a:rPr>
              <a:t>Basit kodlarada hata payı daha azdır.</a:t>
            </a:r>
            <a:endParaRPr lang="tr-TR" dirty="0">
              <a:solidFill>
                <a:srgbClr val="FFFFFF">
                  <a:alpha val="55000"/>
                </a:srgbClr>
              </a:solidFill>
            </a:endParaRPr>
          </a:p>
          <a:p>
            <a:pPr marL="449580" indent="-447675"/>
            <a:r>
              <a:rPr lang="tr-TR">
                <a:solidFill>
                  <a:srgbClr val="FFFFFF"/>
                </a:solidFill>
              </a:rPr>
              <a:t>Basit kodlar zaman tasarrufu sağlar.</a:t>
            </a:r>
          </a:p>
          <a:p>
            <a:pPr marL="449580" indent="-447675"/>
            <a:r>
              <a:rPr lang="tr-TR">
                <a:solidFill>
                  <a:srgbClr val="FFFFFF"/>
                </a:solidFill>
              </a:rPr>
              <a:t>Basit, sade kodlarda hata payı daha azdır.</a:t>
            </a:r>
          </a:p>
          <a:p>
            <a:pPr marL="449580" indent="-447675"/>
            <a:r>
              <a:rPr lang="tr-TR">
                <a:solidFill>
                  <a:srgbClr val="FFFFFF"/>
                </a:solidFill>
              </a:rPr>
              <a:t>Basit kodlar gerektiğinde daha kolay değiştirilebilir.</a:t>
            </a:r>
            <a:endParaRPr lang="tr-TR" dirty="0">
              <a:solidFill>
                <a:srgbClr val="FFFFFF">
                  <a:alpha val="55000"/>
                </a:srgbClr>
              </a:solidFill>
            </a:endParaRP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98BA320-D4A8-4C42-9550-A84F137A27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91440" bIns="0" rtlCol="0" anchor="t">
            <a:normAutofit/>
          </a:bodyPr>
          <a:lstStyle/>
          <a:p>
            <a:pPr marL="449580" indent="-447675"/>
            <a:r>
              <a:rPr lang="tr-TR">
                <a:solidFill>
                  <a:srgbClr val="FFFFFF"/>
                </a:solidFill>
              </a:rPr>
              <a:t>Zekanızı kodun büyüklüğü, karmaşıklığı üzrerinden göstermeyin.</a:t>
            </a:r>
          </a:p>
          <a:p>
            <a:pPr marL="449580" indent="-447675"/>
            <a:r>
              <a:rPr lang="tr-TR">
                <a:solidFill>
                  <a:srgbClr val="FFFFFF"/>
                </a:solidFill>
              </a:rPr>
              <a:t>İstisnai durumları düşünüp kodu daha da karmaşıklaştırmayın.</a:t>
            </a:r>
          </a:p>
          <a:p>
            <a:pPr marL="449580" indent="-447675"/>
            <a:r>
              <a:rPr lang="tr-TR">
                <a:solidFill>
                  <a:srgbClr val="FFFFFF"/>
                </a:solidFill>
              </a:rPr>
              <a:t>Geleceğin problemlerini bugünden çözmeye çalışmayın.</a:t>
            </a:r>
            <a:endParaRPr lang="tr-TR" dirty="0">
              <a:solidFill>
                <a:srgbClr val="FFFFFF">
                  <a:alpha val="55000"/>
                </a:srgbClr>
              </a:solidFill>
            </a:endParaRPr>
          </a:p>
          <a:p>
            <a:pPr marL="449580" indent="-447675"/>
            <a:r>
              <a:rPr lang="tr-TR">
                <a:solidFill>
                  <a:srgbClr val="FFFFFF"/>
                </a:solidFill>
              </a:rPr>
              <a:t>Yazdığınız bir kodu silmekten, değiştirmekten çekinmeyin, en iyi kod en kısa koddur.</a:t>
            </a:r>
          </a:p>
          <a:p>
            <a:pPr marL="449580" indent="-447675"/>
            <a:endParaRPr lang="tr-TR" dirty="0">
              <a:solidFill>
                <a:srgbClr val="FFFFFF">
                  <a:alpha val="5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33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5" descr="kişi, telefon, cep telefonu, duvar içeren bir resim&#10;&#10;Açıklama otomatik olarak oluşturuldu">
            <a:extLst>
              <a:ext uri="{FF2B5EF4-FFF2-40B4-BE49-F238E27FC236}">
                <a16:creationId xmlns:a16="http://schemas.microsoft.com/office/drawing/2014/main" id="{5F66BAC1-80B6-4014-A6A2-84483E5BDB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8056" y="2145220"/>
            <a:ext cx="5431536" cy="3394710"/>
          </a:xfrm>
        </p:spPr>
      </p:pic>
      <p:pic>
        <p:nvPicPr>
          <p:cNvPr id="6" name="Resim 6" descr="metin, kişi, adam, iç mekan içeren bir resim&#10;&#10;Açıklama otomatik olarak oluşturuldu">
            <a:extLst>
              <a:ext uri="{FF2B5EF4-FFF2-40B4-BE49-F238E27FC236}">
                <a16:creationId xmlns:a16="http://schemas.microsoft.com/office/drawing/2014/main" id="{804FC2A0-2DCD-48A3-9A8C-54B7A08B81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8267" y="2143585"/>
            <a:ext cx="5658337" cy="3388212"/>
          </a:xfrm>
        </p:spPr>
      </p:pic>
    </p:spTree>
    <p:extLst>
      <p:ext uri="{BB962C8B-B14F-4D97-AF65-F5344CB8AC3E}">
        <p14:creationId xmlns:p14="http://schemas.microsoft.com/office/powerpoint/2010/main" val="1216754839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ThinLines Color Sc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AC8"/>
      </a:accent1>
      <a:accent2>
        <a:srgbClr val="794DFF"/>
      </a:accent2>
      <a:accent3>
        <a:srgbClr val="00D17D"/>
      </a:accent3>
      <a:accent4>
        <a:srgbClr val="404040"/>
      </a:accent4>
      <a:accent5>
        <a:srgbClr val="FE5D21"/>
      </a:accent5>
      <a:accent6>
        <a:srgbClr val="B3B3B3"/>
      </a:accent6>
      <a:hlink>
        <a:srgbClr val="3E8FF1"/>
      </a:hlink>
      <a:folHlink>
        <a:srgbClr val="939393"/>
      </a:folHlink>
    </a:clrScheme>
    <a:fontScheme name="Custom 3">
      <a:majorFont>
        <a:latin typeface="Sagona Book"/>
        <a:ea typeface=""/>
        <a:cs typeface=""/>
      </a:majorFont>
      <a:minorFont>
        <a:latin typeface="Univer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5" baseType="lpstr">
      <vt:lpstr>ThinLineVTI</vt:lpstr>
      <vt:lpstr>KISS PRENSİBİ</vt:lpstr>
      <vt:lpstr>Kiss Prensibi</vt:lpstr>
      <vt:lpstr>Kiss prensibi şunları söyler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134</cp:revision>
  <dcterms:created xsi:type="dcterms:W3CDTF">2021-02-11T17:18:33Z</dcterms:created>
  <dcterms:modified xsi:type="dcterms:W3CDTF">2021-02-11T18:22:52Z</dcterms:modified>
</cp:coreProperties>
</file>