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D65A58-E15F-40AC-83AC-4DF8814F4963}" v="1288" dt="2021-02-19T23:24:18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16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18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16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57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79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59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91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97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48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17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13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9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thejengo/15-dakikada-jira-ile-agile-olun-56acc657003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3" descr="Güneş ışığı ile büyük dağçıklar summits">
            <a:extLst>
              <a:ext uri="{FF2B5EF4-FFF2-40B4-BE49-F238E27FC236}">
                <a16:creationId xmlns:a16="http://schemas.microsoft.com/office/drawing/2014/main" id="{D1792BAF-63D5-49D3-8C5A-F58E95277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5666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tr-TR" dirty="0"/>
              <a:t>JIRA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Çağlar Güray</a:t>
            </a:r>
          </a:p>
          <a:p>
            <a:r>
              <a:rPr lang="tr-TR" dirty="0"/>
              <a:t>20.02.2021</a:t>
            </a:r>
          </a:p>
        </p:txBody>
      </p:sp>
      <p:sp>
        <p:nvSpPr>
          <p:cNvPr id="8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34B6F4A-D4CE-44FD-8CBD-A3DE8783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FFFF"/>
                </a:solidFill>
              </a:rPr>
              <a:t>Jira</a:t>
            </a:r>
            <a:r>
              <a:rPr lang="tr-TR" dirty="0">
                <a:solidFill>
                  <a:srgbClr val="FFFFFF"/>
                </a:solidFill>
              </a:rPr>
              <a:t> Nedir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109264-2596-42AA-9590-500B60DAD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tr-TR" dirty="0" err="1"/>
              <a:t>Jira</a:t>
            </a:r>
            <a:r>
              <a:rPr lang="tr-TR" dirty="0"/>
              <a:t> </a:t>
            </a:r>
            <a:r>
              <a:rPr lang="tr-TR" dirty="0" err="1"/>
              <a:t>Atlassian</a:t>
            </a:r>
            <a:r>
              <a:rPr lang="tr-TR" dirty="0"/>
              <a:t> </a:t>
            </a:r>
            <a:r>
              <a:rPr lang="tr-TR" dirty="0" err="1"/>
              <a:t>Inc</a:t>
            </a:r>
            <a:r>
              <a:rPr lang="tr-TR" dirty="0"/>
              <a:t>. Tarafından geliştirilen bir proje ve süreç yönetim aracıdır.</a:t>
            </a:r>
          </a:p>
          <a:p>
            <a:r>
              <a:rPr lang="tr-TR" dirty="0"/>
              <a:t>Şirketler tarafından iş akış süreçlerini takip etmek ve müşterilerin isteklerine, sorunlarına ve hatalara </a:t>
            </a:r>
            <a:r>
              <a:rPr lang="tr-TR" dirty="0" err="1"/>
              <a:t>agile</a:t>
            </a:r>
            <a:r>
              <a:rPr lang="tr-TR" dirty="0"/>
              <a:t> metodolojilerle yanıt vermek amacıyla kullanılır.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59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3448F8-8F7D-48E0-832F-26F614ED7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FFFF"/>
                </a:solidFill>
              </a:rPr>
              <a:t>Jira'nın</a:t>
            </a:r>
            <a:r>
              <a:rPr lang="tr-TR" dirty="0">
                <a:solidFill>
                  <a:srgbClr val="FFFFFF"/>
                </a:solidFill>
              </a:rPr>
              <a:t> Amaçları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27D8C8-28CB-45CE-BDE8-6B2A2A65E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tr-TR" dirty="0"/>
              <a:t>Sorun ve hata kayıtları</a:t>
            </a:r>
          </a:p>
          <a:p>
            <a:r>
              <a:rPr lang="tr-TR" dirty="0"/>
              <a:t>Sorun ve hata takibi</a:t>
            </a:r>
          </a:p>
          <a:p>
            <a:r>
              <a:rPr lang="tr-TR" dirty="0"/>
              <a:t>Gelişmiş proje yönetimi</a:t>
            </a:r>
          </a:p>
          <a:p>
            <a:r>
              <a:rPr lang="tr-TR" dirty="0" err="1"/>
              <a:t>Agile</a:t>
            </a:r>
            <a:r>
              <a:rPr lang="tr-TR" dirty="0"/>
              <a:t> raporlama</a:t>
            </a:r>
          </a:p>
          <a:p>
            <a:r>
              <a:rPr lang="tr-TR" dirty="0" err="1"/>
              <a:t>Agile</a:t>
            </a:r>
            <a:r>
              <a:rPr lang="tr-TR" dirty="0"/>
              <a:t> yol haritası çıkarma</a:t>
            </a:r>
          </a:p>
          <a:p>
            <a:r>
              <a:rPr lang="tr-TR" dirty="0"/>
              <a:t>Sprint planlaması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25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9A4884E-2809-44A5-B3AC-CBE5E89A7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FFFF"/>
                </a:solidFill>
              </a:rPr>
              <a:t>Jira</a:t>
            </a:r>
            <a:r>
              <a:rPr lang="tr-TR" dirty="0">
                <a:solidFill>
                  <a:srgbClr val="FFFFFF"/>
                </a:solidFill>
              </a:rPr>
              <a:t> Artıları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0E6CC0-EF0D-47B6-AFB3-179CB386F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tr-TR" dirty="0"/>
              <a:t>3000'den fazla uygulama ile entegre edilebilir.</a:t>
            </a:r>
          </a:p>
          <a:p>
            <a:r>
              <a:rPr lang="tr-TR" dirty="0"/>
              <a:t>1000'den fazla eklentisi vardır.</a:t>
            </a:r>
          </a:p>
          <a:p>
            <a:r>
              <a:rPr lang="tr-TR" dirty="0"/>
              <a:t>Özelleştirilebilir iş akışları vardır.</a:t>
            </a:r>
          </a:p>
          <a:p>
            <a:r>
              <a:rPr lang="tr-TR" dirty="0"/>
              <a:t>Gelişmiş takım iç görüleri sunar.</a:t>
            </a:r>
          </a:p>
          <a:p>
            <a:r>
              <a:rPr lang="tr-TR" dirty="0"/>
              <a:t>Raporlama araçları sunar.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3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E2890CD-6106-4585-B934-B757F003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FFFF"/>
                </a:solidFill>
              </a:rPr>
              <a:t>Jira</a:t>
            </a:r>
            <a:r>
              <a:rPr lang="tr-TR" dirty="0">
                <a:solidFill>
                  <a:srgbClr val="FFFFFF"/>
                </a:solidFill>
              </a:rPr>
              <a:t> Eksileri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C1B66A-4E7F-49C1-B98F-0BBD15B4D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tr-TR" dirty="0"/>
              <a:t>Biraz karışıktır.</a:t>
            </a:r>
          </a:p>
          <a:p>
            <a:r>
              <a:rPr lang="tr-TR" dirty="0"/>
              <a:t>Rakiplerine göre daha pahalıdır.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4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67409F5-C784-492B-AAE3-FCFC67E9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FFFF"/>
                </a:solidFill>
              </a:rPr>
              <a:t>Jira</a:t>
            </a:r>
            <a:r>
              <a:rPr lang="tr-TR" dirty="0">
                <a:solidFill>
                  <a:srgbClr val="FFFFFF"/>
                </a:solidFill>
              </a:rPr>
              <a:t> Türleri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673798-B457-471F-AFFE-69EBE7C21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tr-TR" dirty="0" err="1"/>
              <a:t>Jira</a:t>
            </a:r>
            <a:r>
              <a:rPr lang="tr-TR" dirty="0"/>
              <a:t> kendi </a:t>
            </a:r>
            <a:r>
              <a:rPr lang="tr-TR" dirty="0" err="1"/>
              <a:t>cloud</a:t>
            </a:r>
            <a:r>
              <a:rPr lang="tr-TR" dirty="0"/>
              <a:t> sunucuları üzerinde veya sizin seçmiş olduğunuz bir </a:t>
            </a:r>
            <a:r>
              <a:rPr lang="tr-TR" dirty="0" err="1"/>
              <a:t>cloud</a:t>
            </a:r>
            <a:r>
              <a:rPr lang="tr-TR" dirty="0"/>
              <a:t> üzerinde işlemleri gerçekleştirebilme olanağı sağlar.</a:t>
            </a:r>
          </a:p>
          <a:p>
            <a:r>
              <a:rPr lang="tr-TR" dirty="0" err="1"/>
              <a:t>Jira</a:t>
            </a:r>
            <a:r>
              <a:rPr lang="tr-TR" dirty="0"/>
              <a:t> Software Server ile kendi sunucularınız üzerinde çalıştırabileceğiniz bir </a:t>
            </a:r>
            <a:r>
              <a:rPr lang="tr-TR" dirty="0" err="1"/>
              <a:t>versiyonuda</a:t>
            </a:r>
            <a:r>
              <a:rPr lang="tr-TR" dirty="0"/>
              <a:t> vardır.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78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7A076A3-28FF-4D41-8884-543A10EA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D7DB9B-6A9D-412E-A8BB-FD709AA66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tr-TR" dirty="0">
                <a:ea typeface="+mn-lt"/>
                <a:cs typeface="+mn-lt"/>
                <a:hlinkClick r:id="rId2"/>
              </a:rPr>
              <a:t>https://medium.com/@thejengo/15-dakikada-jira-ile-agile-olun-56acc657003b</a:t>
            </a:r>
            <a:endParaRPr lang="tr-TR">
              <a:ea typeface="+mn-lt"/>
              <a:cs typeface="+mn-lt"/>
            </a:endParaRPr>
          </a:p>
          <a:p>
            <a:endParaRPr lang="tr-TR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31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3" descr="Güneş ışığı ile büyük dağçıklar summits">
            <a:extLst>
              <a:ext uri="{FF2B5EF4-FFF2-40B4-BE49-F238E27FC236}">
                <a16:creationId xmlns:a16="http://schemas.microsoft.com/office/drawing/2014/main" id="{D1792BAF-63D5-49D3-8C5A-F58E95277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5666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tr-TR" dirty="0"/>
              <a:t>TEŞEKKÜRLER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Çağlar Güray</a:t>
            </a:r>
          </a:p>
          <a:p>
            <a:r>
              <a:rPr lang="tr-TR" dirty="0"/>
              <a:t>20.02.2021</a:t>
            </a:r>
          </a:p>
        </p:txBody>
      </p:sp>
      <p:sp>
        <p:nvSpPr>
          <p:cNvPr id="8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59457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242941"/>
      </a:dk2>
      <a:lt2>
        <a:srgbClr val="E2E5E8"/>
      </a:lt2>
      <a:accent1>
        <a:srgbClr val="B89D7B"/>
      </a:accent1>
      <a:accent2>
        <a:srgbClr val="BA877F"/>
      </a:accent2>
      <a:accent3>
        <a:srgbClr val="C492A0"/>
      </a:accent3>
      <a:accent4>
        <a:srgbClr val="BA7FA7"/>
      </a:accent4>
      <a:accent5>
        <a:srgbClr val="C093C5"/>
      </a:accent5>
      <a:accent6>
        <a:srgbClr val="9B7FBA"/>
      </a:accent6>
      <a:hlink>
        <a:srgbClr val="6383AB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ShapesVTI</vt:lpstr>
      <vt:lpstr>JIRA</vt:lpstr>
      <vt:lpstr>Jira Nedir</vt:lpstr>
      <vt:lpstr>Jira'nın Amaçları</vt:lpstr>
      <vt:lpstr>Jira Artıları</vt:lpstr>
      <vt:lpstr>Jira Eksileri</vt:lpstr>
      <vt:lpstr>Jira Türleri </vt:lpstr>
      <vt:lpstr>Kaynakça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84</cp:revision>
  <dcterms:created xsi:type="dcterms:W3CDTF">2021-02-19T22:57:55Z</dcterms:created>
  <dcterms:modified xsi:type="dcterms:W3CDTF">2021-02-19T23:24:59Z</dcterms:modified>
</cp:coreProperties>
</file>