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16B5-472E-4711-A3C2-4D053847A552}" v="28" dt="2021-02-17T23:23:59.198"/>
    <p1510:client id="{6B78C2E2-847F-4ACF-9694-3DBC525D330B}" v="1634" dt="2021-02-17T23:15:22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7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4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9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54325" y="708498"/>
            <a:ext cx="9869799" cy="3330055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 err="1">
                <a:solidFill>
                  <a:srgbClr val="FFFFFF"/>
                </a:solidFill>
              </a:rPr>
              <a:t>Singleton</a:t>
            </a:r>
            <a:r>
              <a:rPr lang="tr-TR" sz="5400" dirty="0">
                <a:solidFill>
                  <a:srgbClr val="FFFFFF"/>
                </a:solidFill>
              </a:rPr>
              <a:t> </a:t>
            </a:r>
            <a:r>
              <a:rPr lang="tr-TR" sz="5400" dirty="0" err="1">
                <a:solidFill>
                  <a:srgbClr val="FFFFFF"/>
                </a:solidFill>
              </a:rPr>
              <a:t>design</a:t>
            </a:r>
            <a:r>
              <a:rPr lang="tr-TR" sz="5400" dirty="0">
                <a:solidFill>
                  <a:srgbClr val="FFFFFF"/>
                </a:solidFill>
              </a:rPr>
              <a:t> </a:t>
            </a:r>
            <a:r>
              <a:rPr lang="tr-TR" sz="5400" dirty="0" err="1">
                <a:solidFill>
                  <a:srgbClr val="FFFFFF"/>
                </a:solidFill>
              </a:rPr>
              <a:t>pattern</a:t>
            </a:r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9600311" cy="1640983"/>
          </a:xfrm>
        </p:spPr>
        <p:txBody>
          <a:bodyPr anchor="t">
            <a:normAutofit/>
          </a:bodyPr>
          <a:lstStyle/>
          <a:p>
            <a:pPr algn="r"/>
            <a:r>
              <a:rPr lang="tr-TR" sz="3200" dirty="0">
                <a:solidFill>
                  <a:srgbClr val="FFFFFF"/>
                </a:solidFill>
              </a:rPr>
              <a:t>Çağlar </a:t>
            </a:r>
            <a:r>
              <a:rPr lang="tr-TR" sz="3200" dirty="0" err="1">
                <a:solidFill>
                  <a:srgbClr val="FFFFFF"/>
                </a:solidFill>
              </a:rPr>
              <a:t>güray</a:t>
            </a:r>
            <a:endParaRPr lang="tr-TR"/>
          </a:p>
          <a:p>
            <a:pPr algn="r"/>
            <a:r>
              <a:rPr lang="tr-TR" sz="3200" dirty="0">
                <a:solidFill>
                  <a:srgbClr val="FFFFFF"/>
                </a:solidFill>
              </a:rPr>
              <a:t>18.02.2021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63A234-D781-45C2-A8B8-960B6927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Design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 err="1">
                <a:solidFill>
                  <a:schemeClr val="accent1"/>
                </a:solidFill>
              </a:rPr>
              <a:t>pattern</a:t>
            </a:r>
            <a:r>
              <a:rPr lang="tr-TR" sz="4000" dirty="0">
                <a:solidFill>
                  <a:schemeClr val="accent1"/>
                </a:solidFill>
              </a:rPr>
              <a:t> kullanmanın faydaları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5CD06B-ACA7-464A-8068-751E2668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tr-TR" sz="2000" dirty="0"/>
              <a:t>Design </a:t>
            </a:r>
            <a:r>
              <a:rPr lang="tr-TR" sz="2000" dirty="0" err="1"/>
              <a:t>pattern'da</a:t>
            </a:r>
            <a:r>
              <a:rPr lang="tr-TR" sz="2000" dirty="0"/>
              <a:t> belirli bir problem için belirli bir çözüm vardır.</a:t>
            </a:r>
          </a:p>
          <a:p>
            <a:pPr marL="305435" indent="-305435"/>
            <a:r>
              <a:rPr lang="tr-TR" sz="2000" dirty="0"/>
              <a:t>Tasarımı iyileştirir.</a:t>
            </a:r>
          </a:p>
          <a:p>
            <a:pPr marL="305435" indent="-305435"/>
            <a:r>
              <a:rPr lang="tr-TR" sz="2000" dirty="0"/>
              <a:t>Takımın iletişimini iyileştirir. Takımdaki herkesin aynı şeyi anlamasını sağlar. Design </a:t>
            </a:r>
            <a:r>
              <a:rPr lang="tr-TR" sz="2000" dirty="0" err="1"/>
              <a:t>pattern'ın</a:t>
            </a:r>
            <a:r>
              <a:rPr lang="tr-TR" sz="2000" dirty="0"/>
              <a:t> bir ismi vardır ve bir çözümü vardır, takım aynı dili konuşur.</a:t>
            </a:r>
          </a:p>
        </p:txBody>
      </p:sp>
    </p:spTree>
    <p:extLst>
      <p:ext uri="{BB962C8B-B14F-4D97-AF65-F5344CB8AC3E}">
        <p14:creationId xmlns:p14="http://schemas.microsoft.com/office/powerpoint/2010/main" val="18692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93EBE0-F43B-4DBB-8653-A0E9170F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Singleton</a:t>
            </a:r>
            <a:r>
              <a:rPr lang="tr-TR" sz="4000" dirty="0">
                <a:solidFill>
                  <a:schemeClr val="accent1"/>
                </a:solidFill>
              </a:rPr>
              <a:t> </a:t>
            </a:r>
            <a:r>
              <a:rPr lang="tr-TR" sz="4000" dirty="0" err="1">
                <a:solidFill>
                  <a:schemeClr val="accent1"/>
                </a:solidFill>
              </a:rPr>
              <a:t>design</a:t>
            </a:r>
            <a:r>
              <a:rPr lang="tr-TR" sz="4000" dirty="0">
                <a:solidFill>
                  <a:schemeClr val="accent1"/>
                </a:solidFill>
              </a:rPr>
              <a:t> 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 err="1">
                <a:solidFill>
                  <a:schemeClr val="accent1"/>
                </a:solidFill>
              </a:rPr>
              <a:t>pattern</a:t>
            </a:r>
            <a:r>
              <a:rPr lang="tr-TR" sz="4000" dirty="0">
                <a:solidFill>
                  <a:schemeClr val="accent1"/>
                </a:solidFill>
              </a:rPr>
              <a:t> 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>
                <a:solidFill>
                  <a:schemeClr val="accent1"/>
                </a:solidFill>
              </a:rPr>
              <a:t>nedir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7E55AD-6824-4DEF-9DF1-66819597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tr-TR" sz="2000" dirty="0" err="1"/>
              <a:t>Singleton</a:t>
            </a:r>
            <a:r>
              <a:rPr lang="tr-TR" sz="2000" dirty="0"/>
              <a:t> </a:t>
            </a:r>
            <a:r>
              <a:rPr lang="tr-TR" sz="2000" dirty="0" err="1"/>
              <a:t>design</a:t>
            </a:r>
            <a:r>
              <a:rPr lang="tr-TR" sz="2000" dirty="0"/>
              <a:t> </a:t>
            </a:r>
            <a:r>
              <a:rPr lang="tr-TR" sz="2000" dirty="0" err="1"/>
              <a:t>pattern</a:t>
            </a:r>
            <a:r>
              <a:rPr lang="tr-TR" sz="2000" dirty="0"/>
              <a:t> çalışma zamanında yalnızca 1 </a:t>
            </a:r>
            <a:r>
              <a:rPr lang="tr-TR" sz="2000" dirty="0" err="1"/>
              <a:t>object</a:t>
            </a:r>
            <a:r>
              <a:rPr lang="tr-TR" sz="2000" dirty="0"/>
              <a:t>(nesne) yaratılmasını garanti eden tasarım desenidir.</a:t>
            </a:r>
          </a:p>
          <a:p>
            <a:pPr marL="305435" indent="-305435"/>
            <a:r>
              <a:rPr lang="tr-TR" sz="2000" dirty="0" err="1"/>
              <a:t>Singleton</a:t>
            </a:r>
            <a:r>
              <a:rPr lang="tr-TR" sz="2000" dirty="0"/>
              <a:t> </a:t>
            </a:r>
            <a:r>
              <a:rPr lang="tr-TR" sz="2000" dirty="0" err="1"/>
              <a:t>design</a:t>
            </a:r>
            <a:r>
              <a:rPr lang="tr-TR" sz="2000" dirty="0"/>
              <a:t> </a:t>
            </a:r>
            <a:r>
              <a:rPr lang="tr-TR" sz="2000" dirty="0" err="1"/>
              <a:t>pattern</a:t>
            </a:r>
            <a:r>
              <a:rPr lang="tr-TR" sz="2000" dirty="0"/>
              <a:t> </a:t>
            </a:r>
            <a:r>
              <a:rPr lang="tr-TR" sz="2000" dirty="0" err="1"/>
              <a:t>creational</a:t>
            </a:r>
            <a:r>
              <a:rPr lang="tr-TR" sz="2000" dirty="0"/>
              <a:t> </a:t>
            </a:r>
            <a:r>
              <a:rPr lang="tr-TR" sz="2000" dirty="0" err="1"/>
              <a:t>design</a:t>
            </a:r>
            <a:r>
              <a:rPr lang="tr-TR" sz="2000" dirty="0"/>
              <a:t> </a:t>
            </a:r>
            <a:r>
              <a:rPr lang="tr-TR" sz="2000" dirty="0" err="1"/>
              <a:t>pattern</a:t>
            </a:r>
            <a:r>
              <a:rPr lang="tr-TR" sz="2000" dirty="0"/>
              <a:t> grubunda yer alır.</a:t>
            </a:r>
          </a:p>
        </p:txBody>
      </p:sp>
    </p:spTree>
    <p:extLst>
      <p:ext uri="{BB962C8B-B14F-4D97-AF65-F5344CB8AC3E}">
        <p14:creationId xmlns:p14="http://schemas.microsoft.com/office/powerpoint/2010/main" val="180887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AFE480-B455-47D5-B6B2-92D4904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Kullanıma ihtiyaç duyulduğu durum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>
                <a:solidFill>
                  <a:schemeClr val="accent1"/>
                </a:solidFill>
              </a:rPr>
              <a:t>şudur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F72363-21C4-4191-B455-C9D4B788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tr-TR" sz="2000" dirty="0"/>
              <a:t>Birden fazla sınıfın aynı </a:t>
            </a:r>
            <a:r>
              <a:rPr lang="tr-TR" sz="2000" dirty="0" err="1"/>
              <a:t>instance'ı</a:t>
            </a:r>
            <a:r>
              <a:rPr lang="tr-TR" sz="2000" dirty="0"/>
              <a:t> kullanması gerekmektedir.</a:t>
            </a:r>
          </a:p>
          <a:p>
            <a:pPr marL="305435" indent="-305435"/>
            <a:r>
              <a:rPr lang="tr-TR" sz="2000" dirty="0"/>
              <a:t>Tüm uygulama için yalnızca bir </a:t>
            </a:r>
            <a:r>
              <a:rPr lang="tr-TR" sz="2000" dirty="0" err="1"/>
              <a:t>object</a:t>
            </a:r>
            <a:r>
              <a:rPr lang="tr-TR" sz="2000" dirty="0"/>
              <a:t> olması gerekir.</a:t>
            </a:r>
          </a:p>
          <a:p>
            <a:pPr marL="305435" indent="-305435"/>
            <a:r>
              <a:rPr lang="tr-TR" sz="2000" dirty="0"/>
              <a:t>Sadece bir nesne olduğu garanti edilmelidir.</a:t>
            </a:r>
          </a:p>
        </p:txBody>
      </p:sp>
    </p:spTree>
    <p:extLst>
      <p:ext uri="{BB962C8B-B14F-4D97-AF65-F5344CB8AC3E}">
        <p14:creationId xmlns:p14="http://schemas.microsoft.com/office/powerpoint/2010/main" val="275518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C88077-A43D-49C8-B276-80B98FB8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Singleton</a:t>
            </a:r>
            <a:r>
              <a:rPr lang="tr-TR" sz="4000" dirty="0">
                <a:solidFill>
                  <a:schemeClr val="accent1"/>
                </a:solidFill>
              </a:rPr>
              <a:t> 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 err="1">
                <a:solidFill>
                  <a:schemeClr val="accent1"/>
                </a:solidFill>
              </a:rPr>
              <a:t>design</a:t>
            </a:r>
            <a:r>
              <a:rPr lang="tr-TR" sz="4000" dirty="0">
                <a:solidFill>
                  <a:schemeClr val="accent1"/>
                </a:solidFill>
              </a:rPr>
              <a:t> 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 err="1">
                <a:solidFill>
                  <a:schemeClr val="accent1"/>
                </a:solidFill>
              </a:rPr>
              <a:t>pattern</a:t>
            </a:r>
            <a:r>
              <a:rPr lang="tr-TR" sz="4000" dirty="0">
                <a:solidFill>
                  <a:schemeClr val="accent1"/>
                </a:solidFill>
              </a:rPr>
              <a:t> 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>
                <a:solidFill>
                  <a:schemeClr val="accent1"/>
                </a:solidFill>
              </a:rPr>
              <a:t>kullanmanın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 dirty="0">
                <a:solidFill>
                  <a:schemeClr val="accent1"/>
                </a:solidFill>
              </a:rPr>
              <a:t>faydaları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2BF27-C3ED-457D-99A7-46AB8B80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tr-TR" sz="2000" dirty="0"/>
              <a:t>Bir </a:t>
            </a:r>
            <a:r>
              <a:rPr lang="tr-TR" sz="2000" dirty="0" err="1"/>
              <a:t>instance'a</a:t>
            </a:r>
            <a:r>
              <a:rPr lang="tr-TR" sz="2000" dirty="0"/>
              <a:t> kontrollü erişim sağlanır.</a:t>
            </a:r>
          </a:p>
          <a:p>
            <a:pPr marL="305435" indent="-305435"/>
            <a:r>
              <a:rPr lang="tr-TR" sz="2000" dirty="0"/>
              <a:t>Global değişkenler yaratmaktan sakınırız.</a:t>
            </a:r>
          </a:p>
          <a:p>
            <a:pPr marL="305435" indent="-305435"/>
            <a:r>
              <a:rPr lang="tr-TR" sz="2000" dirty="0" err="1"/>
              <a:t>Singleton</a:t>
            </a:r>
            <a:r>
              <a:rPr lang="tr-TR" sz="2000" dirty="0"/>
              <a:t> </a:t>
            </a:r>
            <a:r>
              <a:rPr lang="tr-TR" sz="2000" dirty="0" err="1"/>
              <a:t>design</a:t>
            </a:r>
            <a:r>
              <a:rPr lang="tr-TR" sz="2000" dirty="0"/>
              <a:t> </a:t>
            </a:r>
            <a:r>
              <a:rPr lang="tr-TR" sz="2000" dirty="0" err="1"/>
              <a:t>pattern'da</a:t>
            </a:r>
            <a:r>
              <a:rPr lang="tr-TR" sz="2000" dirty="0"/>
              <a:t> bir </a:t>
            </a:r>
            <a:r>
              <a:rPr lang="tr-TR" sz="2000" dirty="0" err="1"/>
              <a:t>object</a:t>
            </a:r>
            <a:r>
              <a:rPr lang="tr-TR" sz="2000" dirty="0"/>
              <a:t> ancak ona ihtiyacımız olduğunda yaratılır.</a:t>
            </a:r>
          </a:p>
          <a:p>
            <a:pPr marL="305435" indent="-305435"/>
            <a:r>
              <a:rPr lang="tr-TR" sz="2000" dirty="0" err="1"/>
              <a:t>Singleton</a:t>
            </a:r>
            <a:r>
              <a:rPr lang="tr-TR" sz="2000" dirty="0"/>
              <a:t> sınıfımız </a:t>
            </a:r>
            <a:r>
              <a:rPr lang="tr-TR" sz="2000" dirty="0" err="1"/>
              <a:t>public</a:t>
            </a:r>
            <a:r>
              <a:rPr lang="tr-TR" sz="2000" dirty="0"/>
              <a:t> olacağı için birden fazla kez başlatabiliriz farklı paketlerden de aynı şekilde başlatabiliriz.</a:t>
            </a:r>
          </a:p>
        </p:txBody>
      </p:sp>
    </p:spTree>
    <p:extLst>
      <p:ext uri="{BB962C8B-B14F-4D97-AF65-F5344CB8AC3E}">
        <p14:creationId xmlns:p14="http://schemas.microsoft.com/office/powerpoint/2010/main" val="218011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ADB5E5-1FBC-4F4E-9C39-98FA1275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chemeClr val="accent1"/>
                </a:solidFill>
              </a:rPr>
              <a:t>Örnek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>
                <a:solidFill>
                  <a:schemeClr val="accent1"/>
                </a:solidFill>
              </a:rPr>
              <a:t>Singleton Pattern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>
                <a:solidFill>
                  <a:schemeClr val="accent1"/>
                </a:solidFill>
              </a:rPr>
              <a:t>sınıfı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184B153-B65B-48A3-A481-DC8354AE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86" y="1300418"/>
            <a:ext cx="6143248" cy="4257163"/>
          </a:xfrm>
        </p:spPr>
      </p:pic>
    </p:spTree>
    <p:extLst>
      <p:ext uri="{BB962C8B-B14F-4D97-AF65-F5344CB8AC3E}">
        <p14:creationId xmlns:p14="http://schemas.microsoft.com/office/powerpoint/2010/main" val="3044688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CFB17A-C73D-482D-8F02-AD70E7CE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chemeClr val="accent1"/>
                </a:solidFill>
              </a:rPr>
              <a:t>Kalıtılmış 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>
                <a:solidFill>
                  <a:schemeClr val="accent1"/>
                </a:solidFill>
              </a:rPr>
              <a:t>Singleton</a:t>
            </a:r>
            <a:br>
              <a:rPr lang="tr-TR" sz="4000" dirty="0">
                <a:solidFill>
                  <a:schemeClr val="accent1"/>
                </a:solidFill>
              </a:rPr>
            </a:br>
            <a:r>
              <a:rPr lang="tr-TR" sz="4000">
                <a:solidFill>
                  <a:schemeClr val="accent1"/>
                </a:solidFill>
              </a:rPr>
              <a:t>sınıfı</a:t>
            </a:r>
            <a:endParaRPr lang="tr-TR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A66AA40-CC9F-4163-9134-B5385730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697" y="2562225"/>
            <a:ext cx="5915025" cy="1733550"/>
          </a:xfrm>
        </p:spPr>
      </p:pic>
    </p:spTree>
    <p:extLst>
      <p:ext uri="{BB962C8B-B14F-4D97-AF65-F5344CB8AC3E}">
        <p14:creationId xmlns:p14="http://schemas.microsoft.com/office/powerpoint/2010/main" val="97003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3DD709-C310-48C2-A30E-5D26511A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chemeClr val="accent1"/>
                </a:solidFill>
              </a:rPr>
              <a:t>Sonuç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7" descr="metin, skorbord içeren bir resim&#10;&#10;Açıklama otomatik olarak oluşturuldu">
            <a:extLst>
              <a:ext uri="{FF2B5EF4-FFF2-40B4-BE49-F238E27FC236}">
                <a16:creationId xmlns:a16="http://schemas.microsoft.com/office/drawing/2014/main" id="{7751F127-C123-4EDE-A0E7-39FDF4534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256" y="2385200"/>
            <a:ext cx="6576663" cy="2245576"/>
          </a:xfrm>
        </p:spPr>
      </p:pic>
    </p:spTree>
    <p:extLst>
      <p:ext uri="{BB962C8B-B14F-4D97-AF65-F5344CB8AC3E}">
        <p14:creationId xmlns:p14="http://schemas.microsoft.com/office/powerpoint/2010/main" val="154319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54325" y="708498"/>
            <a:ext cx="9869799" cy="3330055"/>
          </a:xfrm>
        </p:spPr>
        <p:txBody>
          <a:bodyPr anchor="ctr">
            <a:normAutofit/>
          </a:bodyPr>
          <a:lstStyle/>
          <a:p>
            <a:pPr algn="ctr"/>
            <a:r>
              <a:rPr lang="tr-TR" sz="9600">
                <a:solidFill>
                  <a:srgbClr val="FFFFFF"/>
                </a:solidFill>
              </a:rPr>
              <a:t>Teşekkürler</a:t>
            </a:r>
            <a:endParaRPr lang="tr-TR" sz="9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9600311" cy="1640983"/>
          </a:xfrm>
        </p:spPr>
        <p:txBody>
          <a:bodyPr anchor="t">
            <a:normAutofit/>
          </a:bodyPr>
          <a:lstStyle/>
          <a:p>
            <a:pPr algn="r"/>
            <a:r>
              <a:rPr lang="tr-TR" sz="3200" dirty="0">
                <a:solidFill>
                  <a:srgbClr val="FFFFFF"/>
                </a:solidFill>
              </a:rPr>
              <a:t>Çağlar </a:t>
            </a:r>
            <a:r>
              <a:rPr lang="tr-TR" sz="3200" dirty="0" err="1">
                <a:solidFill>
                  <a:srgbClr val="FFFFFF"/>
                </a:solidFill>
              </a:rPr>
              <a:t>güray</a:t>
            </a:r>
            <a:endParaRPr lang="tr-TR"/>
          </a:p>
          <a:p>
            <a:pPr algn="r"/>
            <a:r>
              <a:rPr lang="tr-TR" sz="3200" dirty="0">
                <a:solidFill>
                  <a:srgbClr val="FFFFFF"/>
                </a:solidFill>
              </a:rPr>
              <a:t>18.02.2021</a:t>
            </a:r>
          </a:p>
        </p:txBody>
      </p:sp>
    </p:spTree>
    <p:extLst>
      <p:ext uri="{BB962C8B-B14F-4D97-AF65-F5344CB8AC3E}">
        <p14:creationId xmlns:p14="http://schemas.microsoft.com/office/powerpoint/2010/main" val="28353422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DividendVTI</vt:lpstr>
      <vt:lpstr>Singleton design pattern</vt:lpstr>
      <vt:lpstr>Design pattern kullanmanın faydaları </vt:lpstr>
      <vt:lpstr>Singleton design  pattern  nedir</vt:lpstr>
      <vt:lpstr>Kullanıma ihtiyaç duyulduğu durum şudur</vt:lpstr>
      <vt:lpstr>Singleton  design  pattern  kullanmanın faydaları</vt:lpstr>
      <vt:lpstr>Örnek Singleton Pattern sınıfı</vt:lpstr>
      <vt:lpstr>Kalıtılmış  Singleton sınıfı</vt:lpstr>
      <vt:lpstr>Sonuç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134</cp:revision>
  <dcterms:created xsi:type="dcterms:W3CDTF">2021-02-17T22:21:47Z</dcterms:created>
  <dcterms:modified xsi:type="dcterms:W3CDTF">2021-02-17T23:24:14Z</dcterms:modified>
</cp:coreProperties>
</file>