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023BA-FFDF-4B7F-9F0F-4A113BC4D3A1}" v="2335" dt="2021-02-13T14:41:56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0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15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8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1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8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6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4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2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3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9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5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9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487487" y="549275"/>
            <a:ext cx="9217026" cy="3864534"/>
          </a:xfrm>
        </p:spPr>
        <p:txBody>
          <a:bodyPr anchor="b">
            <a:normAutofit fontScale="90000"/>
          </a:bodyPr>
          <a:lstStyle/>
          <a:p>
            <a:r>
              <a:rPr lang="tr-TR" sz="9600" dirty="0" err="1"/>
              <a:t>Single</a:t>
            </a:r>
            <a:r>
              <a:rPr lang="tr-TR" sz="9600" dirty="0"/>
              <a:t> </a:t>
            </a:r>
            <a:r>
              <a:rPr lang="tr-TR" sz="9600" dirty="0" err="1"/>
              <a:t>Responsibility</a:t>
            </a:r>
            <a:r>
              <a:rPr lang="tr-TR" sz="9600" dirty="0"/>
              <a:t/>
            </a:r>
            <a:br>
              <a:rPr lang="tr-TR" sz="9600" dirty="0"/>
            </a:br>
            <a:r>
              <a:rPr lang="tr-TR" sz="9600" dirty="0"/>
              <a:t>prensibi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87488" y="4932062"/>
            <a:ext cx="8280400" cy="1376663"/>
          </a:xfrm>
        </p:spPr>
        <p:txBody>
          <a:bodyPr>
            <a:normAutofit/>
          </a:bodyPr>
          <a:lstStyle/>
          <a:p>
            <a:r>
              <a:rPr lang="tr-TR" smtClean="0">
                <a:solidFill>
                  <a:schemeClr val="tx1">
                    <a:alpha val="60000"/>
                  </a:schemeClr>
                </a:solidFill>
              </a:rPr>
              <a:t>ÇAĞLAR GÜRAY</a:t>
            </a:r>
          </a:p>
          <a:p>
            <a:r>
              <a:rPr lang="tr-TR" smtClean="0">
                <a:solidFill>
                  <a:schemeClr val="tx1">
                    <a:alpha val="60000"/>
                  </a:schemeClr>
                </a:solidFill>
              </a:rPr>
              <a:t>2021</a:t>
            </a:r>
            <a:endParaRPr lang="tr-TR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2B9C44D9-2EDB-4CE1-B0AB-42AC78A0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responsibility</a:t>
            </a:r>
            <a:r>
              <a:rPr lang="tr-TR" dirty="0"/>
              <a:t> prensibi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3F0FCB8-517E-4E86-85C9-252B921D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yazılım biriminin(</a:t>
            </a:r>
            <a:r>
              <a:rPr lang="tr-TR" dirty="0" err="1"/>
              <a:t>sınıf,nesne,metot</a:t>
            </a:r>
            <a:r>
              <a:rPr lang="tr-TR" dirty="0"/>
              <a:t>) tekbir sorumluluğu olmalıdır</a:t>
            </a:r>
          </a:p>
          <a:p>
            <a:pPr>
              <a:buClr>
                <a:srgbClr val="FFFFFF"/>
              </a:buClr>
            </a:pPr>
            <a:r>
              <a:rPr lang="tr-TR" dirty="0"/>
              <a:t>Birden fazla işi aynı sınıf içinde yapmaya çalışmak bize kod karmaşası, hatalı kod yazımı, anlaşılması zor bir kod yığını oluşturur</a:t>
            </a:r>
          </a:p>
          <a:p>
            <a:pPr>
              <a:buClr>
                <a:srgbClr val="FFFFFF"/>
              </a:buClr>
            </a:pPr>
            <a:r>
              <a:rPr lang="tr-TR" dirty="0"/>
              <a:t>Farklı bir ekip arkadaşımızın ne yaptığımızı ne kodu yazdığımızı anlaması zorlaşır</a:t>
            </a:r>
          </a:p>
          <a:p>
            <a:pPr>
              <a:buClr>
                <a:srgbClr val="FFFFFF"/>
              </a:buClr>
            </a:pPr>
            <a:r>
              <a:rPr lang="tr-TR" dirty="0"/>
              <a:t>Tüm bunlar bize vakit ve emek kaybı olarak geri döner</a:t>
            </a:r>
          </a:p>
          <a:p>
            <a:pPr>
              <a:buClr>
                <a:srgbClr val="FFFFFF"/>
              </a:buClr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772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A36A14C-717D-43C1-88EE-D0EC5177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tr-TR"/>
              <a:t>Örnek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3F9B8A5-2D6B-47AF-808D-B60459D1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n-US" dirty="0" err="1"/>
              <a:t>Restorana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sipariş</a:t>
            </a:r>
            <a:r>
              <a:rPr lang="en-US" dirty="0"/>
              <a:t> 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Garsonun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ikram </a:t>
            </a:r>
            <a:r>
              <a:rPr lang="en-US" dirty="0" err="1"/>
              <a:t>ve</a:t>
            </a:r>
            <a:r>
              <a:rPr lang="en-US" dirty="0"/>
              <a:t> masa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Ascının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 </a:t>
            </a:r>
            <a:r>
              <a:rPr lang="en-US" dirty="0" err="1"/>
              <a:t>yemek</a:t>
            </a:r>
            <a:r>
              <a:rPr lang="en-US" dirty="0"/>
              <a:t> 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Kasiyerin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hesap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B347800B-7CFA-4A01-8F6C-A09236650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75" b="-1"/>
          <a:stretch/>
        </p:blipFill>
        <p:spPr>
          <a:xfrm>
            <a:off x="324411" y="805344"/>
            <a:ext cx="5873445" cy="44562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9377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561137D-A6CB-4CFA-AC96-79701936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tr-TR"/>
              <a:t>Garson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xmlns="" id="{F7EACFC5-38DA-44A5-ABF8-3A46CA37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CD1EE05D-CD17-48D8-ADA8-74DDEA86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83" y="645106"/>
            <a:ext cx="402764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6331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A2B5E2D-DB45-4293-AED9-D02047FB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tr-TR" dirty="0"/>
              <a:t>Aşçı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xmlns="" id="{1EB6EDA6-6FBD-44D4-9D60-C9E2D0C7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>
              <a:buFont typeface="Arial,Sans-Serif"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B9FE296F-0446-4CFF-B7E0-B19D9A2F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58" y="645106"/>
            <a:ext cx="4670494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3664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235979B-41C1-4676-93F1-893694A0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tr-TR" dirty="0" err="1"/>
              <a:t>KAsiyer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3F8128E-D074-46C7-9B09-E759A5D3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8E36420D-65CC-41E4-BA1F-1EE92E0FD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61" y="645106"/>
            <a:ext cx="4355089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460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E606403-8530-43F3-9D22-B7B894B4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874845" cy="1905000"/>
          </a:xfrm>
        </p:spPr>
        <p:txBody>
          <a:bodyPr/>
          <a:lstStyle/>
          <a:p>
            <a:r>
              <a:rPr lang="tr-TR" cap="small" dirty="0">
                <a:ea typeface="+mj-lt"/>
                <a:cs typeface="+mj-lt"/>
              </a:rPr>
              <a:t>Girdiğimiz verilere göre programımızın çıktısı</a:t>
            </a:r>
            <a:endParaRPr lang="tr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xmlns="" id="{650CD19D-B543-41CD-A8DA-C2006D4BD6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4663" y="3078512"/>
            <a:ext cx="5745949" cy="705098"/>
          </a:xfrm>
        </p:spPr>
      </p:pic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xmlns="" id="{5B6884B8-9253-4CDB-A6D5-8CBCE303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605693"/>
            <a:ext cx="4876800" cy="518550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tr-TR" dirty="0"/>
              <a:t>Biz bir pastayı direkt yemeğe çalışırsak bütün bir parçayı yememiz hem zor olacak hem de üstümüzü kirleteceğiz</a:t>
            </a:r>
          </a:p>
          <a:p>
            <a:pPr>
              <a:buClr>
                <a:srgbClr val="FFFFFF"/>
              </a:buClr>
            </a:pPr>
            <a:r>
              <a:rPr lang="tr-TR" dirty="0"/>
              <a:t>Bunun yerine bölerek yersek hem daha kolay hem de daha temiz yemiş olacağız </a:t>
            </a:r>
          </a:p>
          <a:p>
            <a:pPr>
              <a:buClr>
                <a:srgbClr val="FFFFFF"/>
              </a:buClr>
            </a:pPr>
            <a:r>
              <a:rPr lang="tr-TR" dirty="0"/>
              <a:t>Buna benzer biz bütün bir işi tek bir sınıfta yapmaktansa işi daha küçük iş parçalarına bölüp bunları farklı sınıflara vererek daha temiz, sade, anlaşılır kodlar yazmış oluruz.</a:t>
            </a:r>
          </a:p>
          <a:p>
            <a:pPr>
              <a:buClr>
                <a:srgbClr val="FFFFFF"/>
              </a:buClr>
            </a:pPr>
            <a:r>
              <a:rPr lang="tr-TR"/>
              <a:t>Ve yine örneğin ekip arkadaşlarımızda hangi sınıfın ne iş yaptığını kolay bir şekilde anlayabilir</a:t>
            </a:r>
          </a:p>
        </p:txBody>
      </p:sp>
    </p:spTree>
    <p:extLst>
      <p:ext uri="{BB962C8B-B14F-4D97-AF65-F5344CB8AC3E}">
        <p14:creationId xmlns:p14="http://schemas.microsoft.com/office/powerpoint/2010/main" val="55748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mtClean="0"/>
              <a:t>BİTİŞ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mtClean="0"/>
              <a:t>ÇAĞLAR GÜRAY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46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Geniş ekran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Arial,Sans-Serif</vt:lpstr>
      <vt:lpstr>Century Gothic</vt:lpstr>
      <vt:lpstr>Mesh</vt:lpstr>
      <vt:lpstr>Single Responsibility prensibi</vt:lpstr>
      <vt:lpstr>Single responsibility prensibi</vt:lpstr>
      <vt:lpstr>Örnek</vt:lpstr>
      <vt:lpstr>Garson</vt:lpstr>
      <vt:lpstr>Aşçı</vt:lpstr>
      <vt:lpstr>KAsiyer</vt:lpstr>
      <vt:lpstr>Girdiğimiz verilere göre programımızın çıktısı</vt:lpstr>
      <vt:lpstr>BİTİŞ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Microsoft hesabı</cp:lastModifiedBy>
  <cp:revision>197</cp:revision>
  <dcterms:created xsi:type="dcterms:W3CDTF">2021-02-13T13:54:14Z</dcterms:created>
  <dcterms:modified xsi:type="dcterms:W3CDTF">2021-02-14T10:51:02Z</dcterms:modified>
</cp:coreProperties>
</file>