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A6BDD-03A4-4BB1-9D6D-352D6EC8924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FDDC820-5370-47FA-9303-2CC26A877E50}">
      <dgm:prSet phldrT="[Metin]"/>
      <dgm:spPr/>
      <dgm:t>
        <a:bodyPr/>
        <a:lstStyle/>
        <a:p>
          <a:r>
            <a:rPr lang="tr-TR" dirty="0"/>
            <a:t>Siemens  </a:t>
          </a:r>
          <a:r>
            <a:rPr lang="tr-TR" b="0" i="0" dirty="0"/>
            <a:t>SOMATOM </a:t>
          </a:r>
          <a:r>
            <a:rPr lang="tr-TR" b="0" i="0" dirty="0" err="1"/>
            <a:t>X.cite</a:t>
          </a:r>
          <a:endParaRPr lang="tr-TR" b="0" i="0" dirty="0"/>
        </a:p>
        <a:p>
          <a:endParaRPr lang="tr-TR" b="1" i="0" dirty="0"/>
        </a:p>
        <a:p>
          <a:endParaRPr lang="tr-TR" b="0" i="0" dirty="0"/>
        </a:p>
        <a:p>
          <a:endParaRPr lang="tr-TR" b="0" i="0" dirty="0"/>
        </a:p>
        <a:p>
          <a:r>
            <a:rPr lang="tr-TR" b="0" i="0" dirty="0" err="1"/>
            <a:t>SiemensFabrika</a:t>
          </a:r>
          <a:endParaRPr lang="tr-TR" b="0" i="0" dirty="0"/>
        </a:p>
        <a:p>
          <a:r>
            <a:rPr lang="tr-TR" b="0" i="0" dirty="0"/>
            <a:t>+</a:t>
          </a:r>
          <a:r>
            <a:rPr lang="tr-TR" b="0" i="0" dirty="0" err="1"/>
            <a:t>create</a:t>
          </a:r>
          <a:r>
            <a:rPr lang="tr-TR" b="0" i="0" dirty="0"/>
            <a:t> Tomografi():</a:t>
          </a:r>
          <a:r>
            <a:rPr lang="tr-TR" b="0" i="0" dirty="0" err="1"/>
            <a:t>void</a:t>
          </a:r>
          <a:endParaRPr lang="tr-TR" b="0" i="0" dirty="0"/>
        </a:p>
        <a:p>
          <a:endParaRPr lang="tr-TR" dirty="0"/>
        </a:p>
      </dgm:t>
    </dgm:pt>
    <dgm:pt modelId="{13DFA71B-A430-43A5-A125-92E588249E43}" type="parTrans" cxnId="{8A1F8E1F-17E8-4B9E-86A5-CF097C1E8CED}">
      <dgm:prSet/>
      <dgm:spPr/>
      <dgm:t>
        <a:bodyPr/>
        <a:lstStyle/>
        <a:p>
          <a:endParaRPr lang="tr-TR"/>
        </a:p>
      </dgm:t>
    </dgm:pt>
    <dgm:pt modelId="{477DA3A9-3943-4937-A3FC-8C482E73CF4F}" type="sibTrans" cxnId="{8A1F8E1F-17E8-4B9E-86A5-CF097C1E8CED}">
      <dgm:prSet/>
      <dgm:spPr/>
      <dgm:t>
        <a:bodyPr/>
        <a:lstStyle/>
        <a:p>
          <a:endParaRPr lang="tr-TR"/>
        </a:p>
      </dgm:t>
    </dgm:pt>
    <dgm:pt modelId="{BF721502-411C-4211-B431-88AD3EBB9D1D}">
      <dgm:prSet phldrT="[Metin]"/>
      <dgm:spPr/>
      <dgm:t>
        <a:bodyPr/>
        <a:lstStyle/>
        <a:p>
          <a:r>
            <a:rPr lang="tr-TR" dirty="0"/>
            <a:t>Tomografi</a:t>
          </a:r>
        </a:p>
        <a:p>
          <a:r>
            <a:rPr lang="tr-TR" dirty="0"/>
            <a:t>Marka: </a:t>
          </a:r>
          <a:r>
            <a:rPr lang="tr-TR" dirty="0" err="1"/>
            <a:t>String</a:t>
          </a:r>
          <a:endParaRPr lang="tr-TR" dirty="0"/>
        </a:p>
        <a:p>
          <a:r>
            <a:rPr lang="tr-TR" dirty="0"/>
            <a:t>Model: </a:t>
          </a:r>
          <a:r>
            <a:rPr lang="tr-TR" dirty="0" err="1"/>
            <a:t>String</a:t>
          </a:r>
          <a:endParaRPr lang="tr-TR" dirty="0"/>
        </a:p>
        <a:p>
          <a:r>
            <a:rPr lang="tr-TR" dirty="0"/>
            <a:t>Alınan dilim sayısı: </a:t>
          </a:r>
          <a:r>
            <a:rPr lang="tr-TR" dirty="0" err="1"/>
            <a:t>int</a:t>
          </a:r>
          <a:endParaRPr lang="tr-TR" dirty="0"/>
        </a:p>
      </dgm:t>
    </dgm:pt>
    <dgm:pt modelId="{EA8542F8-5BFD-4957-A080-61CC2F27998E}" type="parTrans" cxnId="{6ECF8E33-0032-482C-B80F-D8B711A538B8}">
      <dgm:prSet/>
      <dgm:spPr/>
      <dgm:t>
        <a:bodyPr/>
        <a:lstStyle/>
        <a:p>
          <a:endParaRPr lang="tr-TR"/>
        </a:p>
      </dgm:t>
    </dgm:pt>
    <dgm:pt modelId="{8F494018-6A20-46AE-BFC2-891D29A4D946}" type="sibTrans" cxnId="{6ECF8E33-0032-482C-B80F-D8B711A538B8}">
      <dgm:prSet/>
      <dgm:spPr/>
      <dgm:t>
        <a:bodyPr/>
        <a:lstStyle/>
        <a:p>
          <a:endParaRPr lang="tr-TR"/>
        </a:p>
      </dgm:t>
    </dgm:pt>
    <dgm:pt modelId="{54BACD78-C515-4CB9-AF89-3107022D1CBE}">
      <dgm:prSet phldrT="[Metin]" custT="1"/>
      <dgm:spPr/>
      <dgm:t>
        <a:bodyPr/>
        <a:lstStyle/>
        <a:p>
          <a:pPr algn="just"/>
          <a:r>
            <a:rPr lang="tr-TR" sz="1100" dirty="0" err="1"/>
            <a:t>TomografiFabrika</a:t>
          </a:r>
          <a:endParaRPr lang="tr-TR" sz="1100" dirty="0"/>
        </a:p>
        <a:p>
          <a:pPr algn="just"/>
          <a:r>
            <a:rPr lang="tr-TR" sz="1100" dirty="0"/>
            <a:t>+</a:t>
          </a:r>
          <a:r>
            <a:rPr lang="tr-TR" sz="1100" dirty="0" err="1"/>
            <a:t>createTomografi</a:t>
          </a:r>
          <a:r>
            <a:rPr lang="tr-TR" sz="1100" dirty="0"/>
            <a:t>():</a:t>
          </a:r>
          <a:r>
            <a:rPr lang="tr-TR" sz="1100" dirty="0" err="1"/>
            <a:t>void</a:t>
          </a:r>
          <a:endParaRPr lang="tr-TR" sz="1100" dirty="0"/>
        </a:p>
      </dgm:t>
    </dgm:pt>
    <dgm:pt modelId="{1A727F51-E728-4463-8651-E161B2964069}" type="parTrans" cxnId="{F6048DD0-1316-4760-910E-625B0DD78509}">
      <dgm:prSet/>
      <dgm:spPr/>
      <dgm:t>
        <a:bodyPr/>
        <a:lstStyle/>
        <a:p>
          <a:endParaRPr lang="tr-TR"/>
        </a:p>
      </dgm:t>
    </dgm:pt>
    <dgm:pt modelId="{5845A80B-219F-43C1-9254-4FD474AAE56D}" type="sibTrans" cxnId="{F6048DD0-1316-4760-910E-625B0DD78509}">
      <dgm:prSet/>
      <dgm:spPr/>
      <dgm:t>
        <a:bodyPr/>
        <a:lstStyle/>
        <a:p>
          <a:endParaRPr lang="tr-TR"/>
        </a:p>
      </dgm:t>
    </dgm:pt>
    <dgm:pt modelId="{2CD23B91-5A88-47BB-AF81-9818F70B7A37}" type="pres">
      <dgm:prSet presAssocID="{D50A6BDD-03A4-4BB1-9D6D-352D6EC892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1C3CC73-D6D1-4BB3-938F-360061645FAC}" type="pres">
      <dgm:prSet presAssocID="{0FDDC820-5370-47FA-9303-2CC26A877E50}" presName="gear1" presStyleLbl="node1" presStyleIdx="0" presStyleCnt="3">
        <dgm:presLayoutVars>
          <dgm:chMax val="1"/>
          <dgm:bulletEnabled val="1"/>
        </dgm:presLayoutVars>
      </dgm:prSet>
      <dgm:spPr/>
    </dgm:pt>
    <dgm:pt modelId="{39E2062E-C5F8-4D8D-8217-ADA0F9A0E4C7}" type="pres">
      <dgm:prSet presAssocID="{0FDDC820-5370-47FA-9303-2CC26A877E50}" presName="gear1srcNode" presStyleLbl="node1" presStyleIdx="0" presStyleCnt="3"/>
      <dgm:spPr/>
    </dgm:pt>
    <dgm:pt modelId="{936ED6EC-3498-4823-99FC-8E986DA1174C}" type="pres">
      <dgm:prSet presAssocID="{0FDDC820-5370-47FA-9303-2CC26A877E50}" presName="gear1dstNode" presStyleLbl="node1" presStyleIdx="0" presStyleCnt="3"/>
      <dgm:spPr/>
    </dgm:pt>
    <dgm:pt modelId="{3F1EFFE2-E207-4E44-9052-78E7FBD6D1FF}" type="pres">
      <dgm:prSet presAssocID="{BF721502-411C-4211-B431-88AD3EBB9D1D}" presName="gear2" presStyleLbl="node1" presStyleIdx="1" presStyleCnt="3" custLinFactNeighborX="-2582" custLinFactNeighborY="-430">
        <dgm:presLayoutVars>
          <dgm:chMax val="1"/>
          <dgm:bulletEnabled val="1"/>
        </dgm:presLayoutVars>
      </dgm:prSet>
      <dgm:spPr/>
    </dgm:pt>
    <dgm:pt modelId="{1B3F9482-DAB3-4060-9C29-2024EDAC2912}" type="pres">
      <dgm:prSet presAssocID="{BF721502-411C-4211-B431-88AD3EBB9D1D}" presName="gear2srcNode" presStyleLbl="node1" presStyleIdx="1" presStyleCnt="3"/>
      <dgm:spPr/>
    </dgm:pt>
    <dgm:pt modelId="{C077A5FF-C062-47F2-85AA-FBBED6FAA730}" type="pres">
      <dgm:prSet presAssocID="{BF721502-411C-4211-B431-88AD3EBB9D1D}" presName="gear2dstNode" presStyleLbl="node1" presStyleIdx="1" presStyleCnt="3"/>
      <dgm:spPr/>
    </dgm:pt>
    <dgm:pt modelId="{7722F4C3-C44A-475D-9BD7-1F9FBDB78781}" type="pres">
      <dgm:prSet presAssocID="{54BACD78-C515-4CB9-AF89-3107022D1CBE}" presName="gear3" presStyleLbl="node1" presStyleIdx="2" presStyleCnt="3"/>
      <dgm:spPr/>
    </dgm:pt>
    <dgm:pt modelId="{A785D180-8E67-4ACA-B57C-CCB62E904F49}" type="pres">
      <dgm:prSet presAssocID="{54BACD78-C515-4CB9-AF89-3107022D1CB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7CEF252-C52A-4C5E-8060-F0B4D4F58B25}" type="pres">
      <dgm:prSet presAssocID="{54BACD78-C515-4CB9-AF89-3107022D1CBE}" presName="gear3srcNode" presStyleLbl="node1" presStyleIdx="2" presStyleCnt="3"/>
      <dgm:spPr/>
    </dgm:pt>
    <dgm:pt modelId="{07FF14E6-A3FE-4B3C-B606-A6B1AE313406}" type="pres">
      <dgm:prSet presAssocID="{54BACD78-C515-4CB9-AF89-3107022D1CBE}" presName="gear3dstNode" presStyleLbl="node1" presStyleIdx="2" presStyleCnt="3"/>
      <dgm:spPr/>
    </dgm:pt>
    <dgm:pt modelId="{9164341F-BB42-405D-BBF0-B63C39706E9B}" type="pres">
      <dgm:prSet presAssocID="{477DA3A9-3943-4937-A3FC-8C482E73CF4F}" presName="connector1" presStyleLbl="sibTrans2D1" presStyleIdx="0" presStyleCnt="3"/>
      <dgm:spPr/>
    </dgm:pt>
    <dgm:pt modelId="{523165A8-2863-4547-B181-7F79B2460FAD}" type="pres">
      <dgm:prSet presAssocID="{8F494018-6A20-46AE-BFC2-891D29A4D946}" presName="connector2" presStyleLbl="sibTrans2D1" presStyleIdx="1" presStyleCnt="3"/>
      <dgm:spPr/>
    </dgm:pt>
    <dgm:pt modelId="{FAA50B9B-63F6-4FC5-A7A5-AD599D518EAF}" type="pres">
      <dgm:prSet presAssocID="{5845A80B-219F-43C1-9254-4FD474AAE56D}" presName="connector3" presStyleLbl="sibTrans2D1" presStyleIdx="2" presStyleCnt="3"/>
      <dgm:spPr/>
    </dgm:pt>
  </dgm:ptLst>
  <dgm:cxnLst>
    <dgm:cxn modelId="{E5F53B14-EFB9-48C0-B39F-B91C22E4F3F7}" type="presOf" srcId="{54BACD78-C515-4CB9-AF89-3107022D1CBE}" destId="{A785D180-8E67-4ACA-B57C-CCB62E904F49}" srcOrd="1" destOrd="0" presId="urn:microsoft.com/office/officeart/2005/8/layout/gear1"/>
    <dgm:cxn modelId="{8A1F8E1F-17E8-4B9E-86A5-CF097C1E8CED}" srcId="{D50A6BDD-03A4-4BB1-9D6D-352D6EC8924E}" destId="{0FDDC820-5370-47FA-9303-2CC26A877E50}" srcOrd="0" destOrd="0" parTransId="{13DFA71B-A430-43A5-A125-92E588249E43}" sibTransId="{477DA3A9-3943-4937-A3FC-8C482E73CF4F}"/>
    <dgm:cxn modelId="{D7199822-802D-45C2-84D5-F0876447BE43}" type="presOf" srcId="{BF721502-411C-4211-B431-88AD3EBB9D1D}" destId="{1B3F9482-DAB3-4060-9C29-2024EDAC2912}" srcOrd="1" destOrd="0" presId="urn:microsoft.com/office/officeart/2005/8/layout/gear1"/>
    <dgm:cxn modelId="{6ECF8E33-0032-482C-B80F-D8B711A538B8}" srcId="{D50A6BDD-03A4-4BB1-9D6D-352D6EC8924E}" destId="{BF721502-411C-4211-B431-88AD3EBB9D1D}" srcOrd="1" destOrd="0" parTransId="{EA8542F8-5BFD-4957-A080-61CC2F27998E}" sibTransId="{8F494018-6A20-46AE-BFC2-891D29A4D946}"/>
    <dgm:cxn modelId="{B7BC9A3D-F25E-412D-A4AB-616B1F3A15E7}" type="presOf" srcId="{D50A6BDD-03A4-4BB1-9D6D-352D6EC8924E}" destId="{2CD23B91-5A88-47BB-AF81-9818F70B7A37}" srcOrd="0" destOrd="0" presId="urn:microsoft.com/office/officeart/2005/8/layout/gear1"/>
    <dgm:cxn modelId="{A34A7261-096E-4B6D-887B-0118E9DEB48B}" type="presOf" srcId="{54BACD78-C515-4CB9-AF89-3107022D1CBE}" destId="{07FF14E6-A3FE-4B3C-B606-A6B1AE313406}" srcOrd="3" destOrd="0" presId="urn:microsoft.com/office/officeart/2005/8/layout/gear1"/>
    <dgm:cxn modelId="{769EC368-4689-48F3-8808-91D518A313E2}" type="presOf" srcId="{0FDDC820-5370-47FA-9303-2CC26A877E50}" destId="{936ED6EC-3498-4823-99FC-8E986DA1174C}" srcOrd="2" destOrd="0" presId="urn:microsoft.com/office/officeart/2005/8/layout/gear1"/>
    <dgm:cxn modelId="{CA3C986A-C3A5-477A-A52D-43FCB898344F}" type="presOf" srcId="{BF721502-411C-4211-B431-88AD3EBB9D1D}" destId="{C077A5FF-C062-47F2-85AA-FBBED6FAA730}" srcOrd="2" destOrd="0" presId="urn:microsoft.com/office/officeart/2005/8/layout/gear1"/>
    <dgm:cxn modelId="{F1D5D888-4F29-433D-8917-5E9B1DBB71AB}" type="presOf" srcId="{477DA3A9-3943-4937-A3FC-8C482E73CF4F}" destId="{9164341F-BB42-405D-BBF0-B63C39706E9B}" srcOrd="0" destOrd="0" presId="urn:microsoft.com/office/officeart/2005/8/layout/gear1"/>
    <dgm:cxn modelId="{0BD32F9B-6D1C-41B5-B95F-A00496D9B6F0}" type="presOf" srcId="{0FDDC820-5370-47FA-9303-2CC26A877E50}" destId="{31C3CC73-D6D1-4BB3-938F-360061645FAC}" srcOrd="0" destOrd="0" presId="urn:microsoft.com/office/officeart/2005/8/layout/gear1"/>
    <dgm:cxn modelId="{41DAC6A4-1C2D-4B07-A48D-03878A0F7BEA}" type="presOf" srcId="{54BACD78-C515-4CB9-AF89-3107022D1CBE}" destId="{7722F4C3-C44A-475D-9BD7-1F9FBDB78781}" srcOrd="0" destOrd="0" presId="urn:microsoft.com/office/officeart/2005/8/layout/gear1"/>
    <dgm:cxn modelId="{8615EDB0-5816-4989-A7B4-539E734FFBFF}" type="presOf" srcId="{54BACD78-C515-4CB9-AF89-3107022D1CBE}" destId="{67CEF252-C52A-4C5E-8060-F0B4D4F58B25}" srcOrd="2" destOrd="0" presId="urn:microsoft.com/office/officeart/2005/8/layout/gear1"/>
    <dgm:cxn modelId="{8A96AFBD-6232-439B-BDD7-601DEE78D7CB}" type="presOf" srcId="{8F494018-6A20-46AE-BFC2-891D29A4D946}" destId="{523165A8-2863-4547-B181-7F79B2460FAD}" srcOrd="0" destOrd="0" presId="urn:microsoft.com/office/officeart/2005/8/layout/gear1"/>
    <dgm:cxn modelId="{2928A9CF-1D95-46F1-ABB3-64521CE0004E}" type="presOf" srcId="{0FDDC820-5370-47FA-9303-2CC26A877E50}" destId="{39E2062E-C5F8-4D8D-8217-ADA0F9A0E4C7}" srcOrd="1" destOrd="0" presId="urn:microsoft.com/office/officeart/2005/8/layout/gear1"/>
    <dgm:cxn modelId="{F6048DD0-1316-4760-910E-625B0DD78509}" srcId="{D50A6BDD-03A4-4BB1-9D6D-352D6EC8924E}" destId="{54BACD78-C515-4CB9-AF89-3107022D1CBE}" srcOrd="2" destOrd="0" parTransId="{1A727F51-E728-4463-8651-E161B2964069}" sibTransId="{5845A80B-219F-43C1-9254-4FD474AAE56D}"/>
    <dgm:cxn modelId="{2AB68CD9-01FD-48F6-AE46-95CF3D8FF783}" type="presOf" srcId="{BF721502-411C-4211-B431-88AD3EBB9D1D}" destId="{3F1EFFE2-E207-4E44-9052-78E7FBD6D1FF}" srcOrd="0" destOrd="0" presId="urn:microsoft.com/office/officeart/2005/8/layout/gear1"/>
    <dgm:cxn modelId="{06A3F8E5-FDF7-46B7-B6B6-F6ECAAD1A642}" type="presOf" srcId="{5845A80B-219F-43C1-9254-4FD474AAE56D}" destId="{FAA50B9B-63F6-4FC5-A7A5-AD599D518EAF}" srcOrd="0" destOrd="0" presId="urn:microsoft.com/office/officeart/2005/8/layout/gear1"/>
    <dgm:cxn modelId="{2BAC98E0-E32B-4A94-A983-BD9778C5C6E2}" type="presParOf" srcId="{2CD23B91-5A88-47BB-AF81-9818F70B7A37}" destId="{31C3CC73-D6D1-4BB3-938F-360061645FAC}" srcOrd="0" destOrd="0" presId="urn:microsoft.com/office/officeart/2005/8/layout/gear1"/>
    <dgm:cxn modelId="{46277D93-53C6-4E44-84F7-92EEC17002A2}" type="presParOf" srcId="{2CD23B91-5A88-47BB-AF81-9818F70B7A37}" destId="{39E2062E-C5F8-4D8D-8217-ADA0F9A0E4C7}" srcOrd="1" destOrd="0" presId="urn:microsoft.com/office/officeart/2005/8/layout/gear1"/>
    <dgm:cxn modelId="{605FB7EB-5DEB-484A-91D6-23F55EF662DA}" type="presParOf" srcId="{2CD23B91-5A88-47BB-AF81-9818F70B7A37}" destId="{936ED6EC-3498-4823-99FC-8E986DA1174C}" srcOrd="2" destOrd="0" presId="urn:microsoft.com/office/officeart/2005/8/layout/gear1"/>
    <dgm:cxn modelId="{336C4E25-2742-4045-A65F-7FF17F359FA4}" type="presParOf" srcId="{2CD23B91-5A88-47BB-AF81-9818F70B7A37}" destId="{3F1EFFE2-E207-4E44-9052-78E7FBD6D1FF}" srcOrd="3" destOrd="0" presId="urn:microsoft.com/office/officeart/2005/8/layout/gear1"/>
    <dgm:cxn modelId="{17A1255F-F59F-4A5E-81EB-44DBBA225E76}" type="presParOf" srcId="{2CD23B91-5A88-47BB-AF81-9818F70B7A37}" destId="{1B3F9482-DAB3-4060-9C29-2024EDAC2912}" srcOrd="4" destOrd="0" presId="urn:microsoft.com/office/officeart/2005/8/layout/gear1"/>
    <dgm:cxn modelId="{F58D0623-3C18-4019-9389-4A8B81371870}" type="presParOf" srcId="{2CD23B91-5A88-47BB-AF81-9818F70B7A37}" destId="{C077A5FF-C062-47F2-85AA-FBBED6FAA730}" srcOrd="5" destOrd="0" presId="urn:microsoft.com/office/officeart/2005/8/layout/gear1"/>
    <dgm:cxn modelId="{C5F67C92-7A03-4DFF-B39C-8AD4BAAB5171}" type="presParOf" srcId="{2CD23B91-5A88-47BB-AF81-9818F70B7A37}" destId="{7722F4C3-C44A-475D-9BD7-1F9FBDB78781}" srcOrd="6" destOrd="0" presId="urn:microsoft.com/office/officeart/2005/8/layout/gear1"/>
    <dgm:cxn modelId="{620EEFF9-1883-420B-959E-C667AFC76443}" type="presParOf" srcId="{2CD23B91-5A88-47BB-AF81-9818F70B7A37}" destId="{A785D180-8E67-4ACA-B57C-CCB62E904F49}" srcOrd="7" destOrd="0" presId="urn:microsoft.com/office/officeart/2005/8/layout/gear1"/>
    <dgm:cxn modelId="{402E1DDB-2F7F-429F-91D6-D1E56407E413}" type="presParOf" srcId="{2CD23B91-5A88-47BB-AF81-9818F70B7A37}" destId="{67CEF252-C52A-4C5E-8060-F0B4D4F58B25}" srcOrd="8" destOrd="0" presId="urn:microsoft.com/office/officeart/2005/8/layout/gear1"/>
    <dgm:cxn modelId="{4B5EBD3E-26AF-4372-B048-70840F15375B}" type="presParOf" srcId="{2CD23B91-5A88-47BB-AF81-9818F70B7A37}" destId="{07FF14E6-A3FE-4B3C-B606-A6B1AE313406}" srcOrd="9" destOrd="0" presId="urn:microsoft.com/office/officeart/2005/8/layout/gear1"/>
    <dgm:cxn modelId="{E8DE364E-71FB-4EBA-8891-08E1DF92B313}" type="presParOf" srcId="{2CD23B91-5A88-47BB-AF81-9818F70B7A37}" destId="{9164341F-BB42-405D-BBF0-B63C39706E9B}" srcOrd="10" destOrd="0" presId="urn:microsoft.com/office/officeart/2005/8/layout/gear1"/>
    <dgm:cxn modelId="{A2D6F270-CBB2-4D33-9C12-CC62D794BF67}" type="presParOf" srcId="{2CD23B91-5A88-47BB-AF81-9818F70B7A37}" destId="{523165A8-2863-4547-B181-7F79B2460FAD}" srcOrd="11" destOrd="0" presId="urn:microsoft.com/office/officeart/2005/8/layout/gear1"/>
    <dgm:cxn modelId="{99DBD8FD-F958-4448-B765-13F36C3F436D}" type="presParOf" srcId="{2CD23B91-5A88-47BB-AF81-9818F70B7A37}" destId="{FAA50B9B-63F6-4FC5-A7A5-AD599D518EA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3CC73-D6D1-4BB3-938F-360061645FAC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Siemens  </a:t>
          </a:r>
          <a:r>
            <a:rPr lang="tr-TR" sz="1000" b="0" i="0" kern="1200" dirty="0"/>
            <a:t>SOMATOM </a:t>
          </a:r>
          <a:r>
            <a:rPr lang="tr-TR" sz="1000" b="0" i="0" kern="1200" dirty="0" err="1"/>
            <a:t>X.cite</a:t>
          </a:r>
          <a:endParaRPr lang="tr-TR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b="1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0" i="0" kern="1200" dirty="0" err="1"/>
            <a:t>SiemensFabrika</a:t>
          </a:r>
          <a:endParaRPr lang="tr-TR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0" i="0" kern="1200" dirty="0"/>
            <a:t>+</a:t>
          </a:r>
          <a:r>
            <a:rPr lang="tr-TR" sz="1000" b="0" i="0" kern="1200" dirty="0" err="1"/>
            <a:t>create</a:t>
          </a:r>
          <a:r>
            <a:rPr lang="tr-TR" sz="1000" b="0" i="0" kern="1200" dirty="0"/>
            <a:t> Tomografi():</a:t>
          </a:r>
          <a:r>
            <a:rPr lang="tr-TR" sz="1000" b="0" i="0" kern="1200" dirty="0" err="1"/>
            <a:t>void</a:t>
          </a:r>
          <a:endParaRPr lang="tr-TR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 dirty="0"/>
        </a:p>
      </dsp:txBody>
      <dsp:txXfrm>
        <a:off x="4392232" y="3136513"/>
        <a:ext cx="1781934" cy="1531918"/>
      </dsp:txXfrm>
    </dsp:sp>
    <dsp:sp modelId="{3F1EFFE2-E207-4E44-9052-78E7FBD6D1FF}">
      <dsp:nvSpPr>
        <dsp:cNvPr id="0" name=""/>
        <dsp:cNvSpPr/>
      </dsp:nvSpPr>
      <dsp:spPr>
        <a:xfrm>
          <a:off x="2003129" y="172465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Tomografi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Marka: </a:t>
          </a:r>
          <a:r>
            <a:rPr lang="tr-TR" sz="1000" kern="1200" dirty="0" err="1"/>
            <a:t>String</a:t>
          </a:r>
          <a:endParaRPr lang="tr-T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Model: </a:t>
          </a:r>
          <a:r>
            <a:rPr lang="tr-TR" sz="1000" kern="1200" dirty="0" err="1"/>
            <a:t>String</a:t>
          </a:r>
          <a:endParaRPr lang="tr-T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Alınan dilim sayısı: </a:t>
          </a:r>
          <a:r>
            <a:rPr lang="tr-TR" sz="1000" kern="1200" dirty="0" err="1"/>
            <a:t>int</a:t>
          </a:r>
          <a:endParaRPr lang="tr-TR" sz="1000" kern="1200" dirty="0"/>
        </a:p>
      </dsp:txBody>
      <dsp:txXfrm>
        <a:off x="2548795" y="2273617"/>
        <a:ext cx="1076134" cy="1069538"/>
      </dsp:txXfrm>
    </dsp:sp>
    <dsp:sp modelId="{7722F4C3-C44A-475D-9BD7-1F9FBDB78781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TomografiFabrika</a:t>
          </a:r>
          <a:endParaRPr lang="tr-TR" sz="1100" kern="1200" dirty="0"/>
        </a:p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+</a:t>
          </a:r>
          <a:r>
            <a:rPr lang="tr-TR" sz="1100" kern="1200" dirty="0" err="1"/>
            <a:t>createTomografi</a:t>
          </a:r>
          <a:r>
            <a:rPr lang="tr-TR" sz="1100" kern="1200" dirty="0"/>
            <a:t>():</a:t>
          </a:r>
          <a:r>
            <a:rPr lang="tr-TR" sz="1100" kern="1200" dirty="0" err="1"/>
            <a:t>void</a:t>
          </a:r>
          <a:endParaRPr lang="tr-TR" sz="1100" kern="1200" dirty="0"/>
        </a:p>
      </dsp:txBody>
      <dsp:txXfrm rot="-20700000">
        <a:off x="3738879" y="704426"/>
        <a:ext cx="1192106" cy="1192106"/>
      </dsp:txXfrm>
    </dsp:sp>
    <dsp:sp modelId="{9164341F-BB42-405D-BBF0-B63C39706E9B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165A8-2863-4547-B181-7F79B2460FA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50B9B-63F6-4FC5-A7A5-AD599D518EAF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83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8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66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84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04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40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76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21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0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65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4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7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1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9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8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9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F00816-039C-49B9-AEB1-5F4512EB88A0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885306-3E75-4AF4-8025-094EA5511C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01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2D6AFC-0EAE-47BD-B6B3-5D07BD81F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Creational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D176F0-82B6-4C82-9372-9DEE77C81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Factory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Esra Fatma Birol						19.02.2021</a:t>
            </a:r>
          </a:p>
        </p:txBody>
      </p:sp>
    </p:spTree>
    <p:extLst>
      <p:ext uri="{BB962C8B-B14F-4D97-AF65-F5344CB8AC3E}">
        <p14:creationId xmlns:p14="http://schemas.microsoft.com/office/powerpoint/2010/main" val="310613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4F3DAC-07AF-4518-867E-B67C8620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35" y="1009261"/>
            <a:ext cx="8471687" cy="4839478"/>
          </a:xfrm>
        </p:spPr>
      </p:pic>
    </p:spTree>
    <p:extLst>
      <p:ext uri="{BB962C8B-B14F-4D97-AF65-F5344CB8AC3E}">
        <p14:creationId xmlns:p14="http://schemas.microsoft.com/office/powerpoint/2010/main" val="35575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0DDAD-3D33-40AC-8648-C3979154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tr-TR" dirty="0"/>
              <a:t>Şimdi </a:t>
            </a:r>
            <a:r>
              <a:rPr lang="tr-TR" dirty="0" err="1"/>
              <a:t>Sıemens</a:t>
            </a:r>
            <a:r>
              <a:rPr lang="tr-TR" dirty="0"/>
              <a:t> firmasının bu çatıyı kullanarak nasıl tomografi cihazı ürettiğine bakalım.</a:t>
            </a:r>
          </a:p>
        </p:txBody>
      </p:sp>
    </p:spTree>
    <p:extLst>
      <p:ext uri="{BB962C8B-B14F-4D97-AF65-F5344CB8AC3E}">
        <p14:creationId xmlns:p14="http://schemas.microsoft.com/office/powerpoint/2010/main" val="409705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788396F2-E8B1-4642-8D57-23F94E6A2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6" y="825542"/>
            <a:ext cx="6043184" cy="1432684"/>
          </a:xfr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A971D7D-21ED-4892-A7DC-C3D12014C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17" y="3429000"/>
            <a:ext cx="6325148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CBBBD-E63F-4B2C-A5B6-5284F9BA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Bitiş.</a:t>
            </a:r>
          </a:p>
        </p:txBody>
      </p:sp>
      <p:pic>
        <p:nvPicPr>
          <p:cNvPr id="5" name="İçerik Yer Tutucusu 4" descr="Sunu denetim listesi sağdan sola">
            <a:extLst>
              <a:ext uri="{FF2B5EF4-FFF2-40B4-BE49-F238E27FC236}">
                <a16:creationId xmlns:a16="http://schemas.microsoft.com/office/drawing/2014/main" id="{EB958E05-9197-4FF2-89E7-52DA2A92B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626" y="2514600"/>
            <a:ext cx="3105571" cy="3105571"/>
          </a:xfrm>
        </p:spPr>
      </p:pic>
    </p:spTree>
    <p:extLst>
      <p:ext uri="{BB962C8B-B14F-4D97-AF65-F5344CB8AC3E}">
        <p14:creationId xmlns:p14="http://schemas.microsoft.com/office/powerpoint/2010/main" val="18710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508EDA-D5D0-45B0-9541-E64B462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Factory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EFCF18-F2EA-4B7B-B984-DC391ADB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1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Bir sınıftan yeni bir nesne oluşturulduğunda kullanıcı sınıf hangi sınıfı kullandığını bilir ve nesne oluşturma sürecini yönetmiş olur. Bu bağımlılığı ortadan kaldırmak için fabrika tasarım şablonu kullanılabilir.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Fabrika sınıfı kullanılan nesneyi oluşturmakla sorumludur.</a:t>
            </a:r>
          </a:p>
        </p:txBody>
      </p:sp>
    </p:spTree>
    <p:extLst>
      <p:ext uri="{BB962C8B-B14F-4D97-AF65-F5344CB8AC3E}">
        <p14:creationId xmlns:p14="http://schemas.microsoft.com/office/powerpoint/2010/main" val="318226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4A0385-1B0D-4DB7-A85B-8F5B709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Factory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ne zaman kullanılır?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3BD084-10CC-4BEA-A2AD-723CF0CE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tr-TR" dirty="0"/>
              <a:t>Kullanıcı sınıf hangi alt sınıfların kullanılacağını bilmiyorsa,</a:t>
            </a:r>
          </a:p>
          <a:p>
            <a:endParaRPr lang="tr-TR" dirty="0"/>
          </a:p>
          <a:p>
            <a:r>
              <a:rPr lang="tr-TR" dirty="0"/>
              <a:t>Kullanıcı sınıf altsınıflardan nasıl nesne üretilmesi gerektiğini bilmiyorsa,</a:t>
            </a:r>
          </a:p>
          <a:p>
            <a:endParaRPr lang="tr-TR" dirty="0"/>
          </a:p>
          <a:p>
            <a:r>
              <a:rPr lang="tr-TR" dirty="0"/>
              <a:t>Kullanıcı sınıf ihtiyaç duyulan nesnelerin oluşturulmasını altsınıflara atamak istiyorsa.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97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B4E9A-888B-4416-BDBA-060F7F1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20FAD-F1FC-4DD0-8D12-3225B11E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tr-TR" dirty="0"/>
              <a:t>Araba üretiminde kullanılmak üzere ufak bir </a:t>
            </a:r>
            <a:r>
              <a:rPr lang="tr-TR" dirty="0" err="1"/>
              <a:t>framework</a:t>
            </a:r>
            <a:r>
              <a:rPr lang="tr-TR" dirty="0"/>
              <a:t> oluşturulmuştur.</a:t>
            </a:r>
          </a:p>
          <a:p>
            <a:endParaRPr lang="tr-TR" dirty="0"/>
          </a:p>
          <a:p>
            <a:r>
              <a:rPr lang="tr-TR" dirty="0"/>
              <a:t>Amacımız araba üretim sürecini soyut bir şekilde tanımlamak ve oluşturduğumuz </a:t>
            </a:r>
            <a:r>
              <a:rPr lang="tr-TR" dirty="0" err="1"/>
              <a:t>framework</a:t>
            </a:r>
            <a:r>
              <a:rPr lang="tr-TR" dirty="0"/>
              <a:t> u araba üretimi yapan firmalara satmak. Araba üreticisi firma </a:t>
            </a:r>
            <a:r>
              <a:rPr lang="tr-TR" dirty="0" err="1"/>
              <a:t>framework</a:t>
            </a:r>
            <a:r>
              <a:rPr lang="tr-TR" dirty="0"/>
              <a:t> içinde tanımlanmış olan soyut sınıflar yardımı ile üretimi yapılacak olan modelleri oluşturacaktır.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0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>
            <a:extLst>
              <a:ext uri="{FF2B5EF4-FFF2-40B4-BE49-F238E27FC236}">
                <a16:creationId xmlns:a16="http://schemas.microsoft.com/office/drawing/2014/main" id="{FF2D86C0-F2E2-477E-A66D-CCC4419AD1E5}"/>
              </a:ext>
            </a:extLst>
          </p:cNvPr>
          <p:cNvSpPr txBox="1"/>
          <p:nvPr/>
        </p:nvSpPr>
        <p:spPr>
          <a:xfrm>
            <a:off x="5467739" y="2677886"/>
            <a:ext cx="6466114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Tomografi cihazı ve </a:t>
            </a:r>
            <a:r>
              <a:rPr lang="tr-TR" dirty="0" err="1"/>
              <a:t>TomografiFabrika</a:t>
            </a:r>
            <a:r>
              <a:rPr lang="tr-TR" dirty="0"/>
              <a:t> isimlerinde iki soyut sınıf tanımlıyoruz.</a:t>
            </a:r>
          </a:p>
          <a:p>
            <a:endParaRPr lang="tr-TR" dirty="0"/>
          </a:p>
        </p:txBody>
      </p:sp>
      <p:graphicFrame>
        <p:nvGraphicFramePr>
          <p:cNvPr id="14" name="Diyagram 13">
            <a:extLst>
              <a:ext uri="{FF2B5EF4-FFF2-40B4-BE49-F238E27FC236}">
                <a16:creationId xmlns:a16="http://schemas.microsoft.com/office/drawing/2014/main" id="{1BB27E1C-7C20-4576-B18B-4818354BA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03411"/>
              </p:ext>
            </p:extLst>
          </p:nvPr>
        </p:nvGraphicFramePr>
        <p:xfrm>
          <a:off x="-1625600" y="7582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k: Yukarı 14">
            <a:extLst>
              <a:ext uri="{FF2B5EF4-FFF2-40B4-BE49-F238E27FC236}">
                <a16:creationId xmlns:a16="http://schemas.microsoft.com/office/drawing/2014/main" id="{11AE01F2-2059-46BD-8F90-972FCA9FBFED}"/>
              </a:ext>
            </a:extLst>
          </p:cNvPr>
          <p:cNvSpPr/>
          <p:nvPr/>
        </p:nvSpPr>
        <p:spPr>
          <a:xfrm>
            <a:off x="3526972" y="4245429"/>
            <a:ext cx="195943" cy="31724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17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9C88C1D-F43E-4EFC-9DB9-1AA0A891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280" y="1208265"/>
            <a:ext cx="4719735" cy="4441469"/>
          </a:xfrm>
        </p:spPr>
        <p:txBody>
          <a:bodyPr>
            <a:normAutofit/>
          </a:bodyPr>
          <a:lstStyle/>
          <a:p>
            <a:r>
              <a:rPr lang="tr-TR" dirty="0"/>
              <a:t>Kod 1 de yer alan Tomografi sınıfı üretilecek tomografi cihazının özelliklerini ihtiva etmektedir. Sınıf soyut olarak tanımlanmıştır.</a:t>
            </a:r>
          </a:p>
          <a:p>
            <a:endParaRPr lang="tr-TR" dirty="0"/>
          </a:p>
          <a:p>
            <a:r>
              <a:rPr lang="tr-TR" dirty="0"/>
              <a:t>Kod 1 de yer alan tomografi sınıfını genişleterek, somut tomografi sınıfları oluşturabiliriz. Fabrika tasarım şablonunu bu somut tomografi cihazı nesnelerini oluşturmak için kullanacağız.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783C8BF-1B5E-4190-A489-DAD508BF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3" y="716464"/>
            <a:ext cx="6805517" cy="54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3713D-6F1E-48E6-87F1-C26D35ED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466531"/>
            <a:ext cx="11793894" cy="6055567"/>
          </a:xfrm>
        </p:spPr>
        <p:txBody>
          <a:bodyPr/>
          <a:lstStyle/>
          <a:p>
            <a:r>
              <a:rPr lang="tr-TR" dirty="0" err="1"/>
              <a:t>TomografiFabrika</a:t>
            </a:r>
            <a:r>
              <a:rPr lang="tr-TR" dirty="0"/>
              <a:t> sınıfı, Tomografi sınıfı gibi soyut olarak tanımlanmıştır. Araba üretim süreci bu sınıf tarafından kontrol edilmektedir. Belirli bir marka ve model araba üretebilmek için bu sınıfın altsınıflarının oluşturulması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40017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D4F33-F36F-4CCF-9491-E6B8C775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611" y="2267339"/>
            <a:ext cx="4805231" cy="331858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/**</a:t>
            </a:r>
          </a:p>
          <a:p>
            <a:pPr marL="0" indent="0">
              <a:buNone/>
            </a:pPr>
            <a:r>
              <a:rPr lang="tr-TR" dirty="0"/>
              <a:t>* Bir araba fabrikasının ürettiği değişik modeldeki Tomografi cihazlarının içinde yer aldığı liste.</a:t>
            </a:r>
          </a:p>
          <a:p>
            <a:pPr marL="0" indent="0">
              <a:buNone/>
            </a:pPr>
            <a:r>
              <a:rPr lang="tr-TR" dirty="0"/>
              <a:t>**/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11F458-5835-4153-80D9-3346C0BC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915060"/>
            <a:ext cx="6761251" cy="10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17688B-4311-4B3E-AE67-C4059F40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096" y="223936"/>
            <a:ext cx="5495697" cy="669937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/**</a:t>
            </a:r>
          </a:p>
          <a:p>
            <a:pPr marL="0" indent="0">
              <a:buNone/>
            </a:pPr>
            <a:r>
              <a:rPr lang="tr-TR" dirty="0"/>
              <a:t>* Altsınıflarda bir fabrikanın (nesnenin) oluşturulması ile beraber,</a:t>
            </a:r>
          </a:p>
          <a:p>
            <a:pPr marL="0" indent="0">
              <a:buNone/>
            </a:pPr>
            <a:r>
              <a:rPr lang="tr-TR" dirty="0"/>
              <a:t>* </a:t>
            </a:r>
            <a:r>
              <a:rPr lang="tr-TR" dirty="0" err="1"/>
              <a:t>createAuto</a:t>
            </a:r>
            <a:r>
              <a:rPr lang="tr-TR" dirty="0"/>
              <a:t>() metodu işleme girer, yani fabrika araba üretime başlamış</a:t>
            </a:r>
          </a:p>
          <a:p>
            <a:pPr marL="0" indent="0">
              <a:buNone/>
            </a:pPr>
            <a:r>
              <a:rPr lang="tr-TR" dirty="0"/>
              <a:t>* olur.</a:t>
            </a:r>
          </a:p>
          <a:p>
            <a:pPr marL="0" indent="0">
              <a:buNone/>
            </a:pPr>
            <a:r>
              <a:rPr lang="tr-TR" dirty="0"/>
              <a:t>*/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EBEFFB-DC53-4E1C-B494-017242D3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1" y="2702087"/>
            <a:ext cx="4114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64</TotalTime>
  <Words>305</Words>
  <Application>Microsoft Office PowerPoint</Application>
  <PresentationFormat>Geniş ekran</PresentationFormat>
  <Paragraphs>47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Ağ Gözü</vt:lpstr>
      <vt:lpstr>Creational Pattern</vt:lpstr>
      <vt:lpstr>Factory Pattern</vt:lpstr>
      <vt:lpstr>Factory Pattern ne zaman kullanılır?</vt:lpstr>
      <vt:lpstr>ÖRNEK: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Şimdi Sıemens firmasının bu çatıyı kullanarak nasıl tomografi cihazı ürettiğine bakalım.</vt:lpstr>
      <vt:lpstr>PowerPoint Sunusu</vt:lpstr>
      <vt:lpstr>Bitiş.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</dc:title>
  <dc:creator>esrafatma birol</dc:creator>
  <cp:lastModifiedBy>esrafatma birol</cp:lastModifiedBy>
  <cp:revision>7</cp:revision>
  <dcterms:created xsi:type="dcterms:W3CDTF">2021-02-16T10:18:46Z</dcterms:created>
  <dcterms:modified xsi:type="dcterms:W3CDTF">2021-02-16T11:23:32Z</dcterms:modified>
</cp:coreProperties>
</file>